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7" r:id="rId3"/>
    <p:sldId id="291" r:id="rId4"/>
    <p:sldId id="292" r:id="rId5"/>
    <p:sldId id="305" r:id="rId6"/>
    <p:sldId id="293" r:id="rId7"/>
    <p:sldId id="306" r:id="rId8"/>
    <p:sldId id="307" r:id="rId9"/>
    <p:sldId id="308" r:id="rId10"/>
    <p:sldId id="309" r:id="rId11"/>
    <p:sldId id="311" r:id="rId12"/>
    <p:sldId id="310" r:id="rId13"/>
    <p:sldId id="312" r:id="rId14"/>
    <p:sldId id="313" r:id="rId15"/>
    <p:sldId id="314" r:id="rId16"/>
    <p:sldId id="315" r:id="rId17"/>
    <p:sldId id="317" r:id="rId18"/>
    <p:sldId id="322" r:id="rId19"/>
    <p:sldId id="324" r:id="rId20"/>
    <p:sldId id="326" r:id="rId21"/>
    <p:sldId id="325" r:id="rId22"/>
    <p:sldId id="318" r:id="rId23"/>
    <p:sldId id="319" r:id="rId24"/>
    <p:sldId id="320" r:id="rId25"/>
    <p:sldId id="321" r:id="rId26"/>
    <p:sldId id="296" r:id="rId27"/>
    <p:sldId id="316" r:id="rId28"/>
    <p:sldId id="300" r:id="rId29"/>
    <p:sldId id="277" r:id="rId30"/>
  </p:sldIdLst>
  <p:sldSz cx="12192000" cy="6858000"/>
  <p:notesSz cx="6858000" cy="9144000"/>
  <p:embeddedFontLst>
    <p:embeddedFont>
      <p:font typeface="Candara" panose="020E0502030303020204" pitchFamily="34" charset="0"/>
      <p:regular r:id="rId32"/>
      <p:bold r:id="rId33"/>
      <p:italic r:id="rId34"/>
      <p:bold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jxWaOsAiDrNNLLCNrK+6/MR6I/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DC775-A93F-465B-9F28-F69BA7CFB2D6}" v="27" dt="2024-12-04T13:25:46.1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2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56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Topic</a:t>
            </a:r>
            <a:r>
              <a:rPr lang="en-US" baseline="0" dirty="0"/>
              <a:t> wise title </a:t>
            </a:r>
            <a:endParaRPr dirty="0"/>
          </a:p>
        </p:txBody>
      </p:sp>
      <p:sp>
        <p:nvSpPr>
          <p:cNvPr id="119" name="Google Shape;1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3_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4;p3">
            <a:extLst>
              <a:ext uri="{FF2B5EF4-FFF2-40B4-BE49-F238E27FC236}">
                <a16:creationId xmlns:a16="http://schemas.microsoft.com/office/drawing/2014/main" id="{E4416971-5294-7898-97DD-743C9A94FA22}"/>
              </a:ext>
            </a:extLst>
          </p:cNvPr>
          <p:cNvSpPr/>
          <p:nvPr userDrawn="1"/>
        </p:nvSpPr>
        <p:spPr>
          <a:xfrm>
            <a:off x="1523998" y="3651970"/>
            <a:ext cx="914400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dara"/>
              </a:rPr>
              <a:t>&lt;&lt; Text</a:t>
            </a:r>
            <a:r>
              <a:rPr lang="en-US" sz="2800" baseline="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dara"/>
              </a:rPr>
              <a:t> &gt;&gt;</a:t>
            </a:r>
            <a:endParaRPr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E6983-8F8B-D963-1F9E-ACB1CA091D10}"/>
              </a:ext>
            </a:extLst>
          </p:cNvPr>
          <p:cNvSpPr txBox="1"/>
          <p:nvPr userDrawn="1"/>
        </p:nvSpPr>
        <p:spPr>
          <a:xfrm>
            <a:off x="1524000" y="974622"/>
            <a:ext cx="9144000" cy="2529923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300"/>
              </a:buClr>
              <a:buSzPts val="4400"/>
              <a:buFont typeface="Candara"/>
              <a:buNone/>
            </a:pPr>
            <a:endParaRPr lang="en-US" sz="4400" b="1" i="0" u="none" strike="noStrike" cap="none" dirty="0">
              <a:solidFill>
                <a:srgbClr val="FF8300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ndar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300"/>
              </a:buClr>
              <a:buSzPts val="4400"/>
              <a:buFont typeface="Candara"/>
              <a:buNone/>
            </a:pPr>
            <a:endParaRPr lang="en-US" sz="4400" b="1" i="0" u="none" strike="noStrike" cap="none" dirty="0">
              <a:solidFill>
                <a:srgbClr val="FF8300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ndar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300"/>
              </a:buClr>
              <a:buSzPts val="4400"/>
              <a:buFont typeface="Candara"/>
              <a:buNone/>
            </a:pPr>
            <a:endParaRPr lang="en-US" sz="4400" b="1" i="0" u="none" strike="noStrike" cap="none" dirty="0">
              <a:solidFill>
                <a:srgbClr val="FF8300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ndara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300"/>
              </a:buClr>
              <a:buSzPts val="4400"/>
              <a:buFont typeface="Candara"/>
              <a:buNone/>
            </a:pPr>
            <a:r>
              <a:rPr lang="en-US" sz="4400" b="1" i="0" u="none" strike="noStrike" cap="none" dirty="0">
                <a:solidFill>
                  <a:srgbClr val="FF8300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dara"/>
              </a:rPr>
              <a:t>&lt;&lt; Title &gt;&gt;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FC912B-3EEB-4562-3AE7-0E762ED47E05}"/>
              </a:ext>
            </a:extLst>
          </p:cNvPr>
          <p:cNvCxnSpPr>
            <a:cxnSpLocks/>
          </p:cNvCxnSpPr>
          <p:nvPr userDrawn="1"/>
        </p:nvCxnSpPr>
        <p:spPr>
          <a:xfrm>
            <a:off x="2596055" y="3523590"/>
            <a:ext cx="714703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83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168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311755" y="1690688"/>
            <a:ext cx="372684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31"/>
          <p:cNvSpPr txBox="1">
            <a:spLocks noGrp="1"/>
          </p:cNvSpPr>
          <p:nvPr>
            <p:ph type="body" idx="2"/>
          </p:nvPr>
        </p:nvSpPr>
        <p:spPr>
          <a:xfrm>
            <a:off x="311755" y="2514600"/>
            <a:ext cx="3726846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sldNum" idx="12"/>
          </p:nvPr>
        </p:nvSpPr>
        <p:spPr>
          <a:xfrm>
            <a:off x="8435706" y="636949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body" idx="3"/>
          </p:nvPr>
        </p:nvSpPr>
        <p:spPr>
          <a:xfrm>
            <a:off x="4232577" y="1690688"/>
            <a:ext cx="372684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body" idx="4"/>
          </p:nvPr>
        </p:nvSpPr>
        <p:spPr>
          <a:xfrm>
            <a:off x="4232577" y="2514600"/>
            <a:ext cx="3726846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1"/>
          <p:cNvSpPr txBox="1">
            <a:spLocks noGrp="1"/>
          </p:cNvSpPr>
          <p:nvPr>
            <p:ph type="body" idx="5"/>
          </p:nvPr>
        </p:nvSpPr>
        <p:spPr>
          <a:xfrm>
            <a:off x="8153399" y="1684115"/>
            <a:ext cx="372684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6" name="Google Shape;76;p31"/>
          <p:cNvSpPr txBox="1">
            <a:spLocks noGrp="1"/>
          </p:cNvSpPr>
          <p:nvPr>
            <p:ph type="body" idx="6"/>
          </p:nvPr>
        </p:nvSpPr>
        <p:spPr>
          <a:xfrm>
            <a:off x="8153399" y="2508027"/>
            <a:ext cx="3726846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7" name="Google Shape;77;p31"/>
          <p:cNvCxnSpPr/>
          <p:nvPr/>
        </p:nvCxnSpPr>
        <p:spPr>
          <a:xfrm>
            <a:off x="4134118" y="2395470"/>
            <a:ext cx="0" cy="342578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78" name="Google Shape;78;p31"/>
          <p:cNvCxnSpPr/>
          <p:nvPr/>
        </p:nvCxnSpPr>
        <p:spPr>
          <a:xfrm>
            <a:off x="8062175" y="2395470"/>
            <a:ext cx="0" cy="3425781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ot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ndar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2"/>
          <p:cNvSpPr txBox="1">
            <a:spLocks noGrp="1"/>
          </p:cNvSpPr>
          <p:nvPr>
            <p:ph type="sldNum" idx="12"/>
          </p:nvPr>
        </p:nvSpPr>
        <p:spPr>
          <a:xfrm>
            <a:off x="8435706" y="636949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ndar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3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3"/>
          <p:cNvSpPr txBox="1">
            <a:spLocks noGrp="1"/>
          </p:cNvSpPr>
          <p:nvPr>
            <p:ph type="sldNum" idx="12"/>
          </p:nvPr>
        </p:nvSpPr>
        <p:spPr>
          <a:xfrm>
            <a:off x="8435706" y="636949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4"/>
          <p:cNvSpPr txBox="1">
            <a:spLocks noGrp="1"/>
          </p:cNvSpPr>
          <p:nvPr>
            <p:ph type="sldNum" idx="12"/>
          </p:nvPr>
        </p:nvSpPr>
        <p:spPr>
          <a:xfrm>
            <a:off x="8435706" y="636949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5"/>
          <p:cNvSpPr txBox="1">
            <a:spLocks noGrp="1"/>
          </p:cNvSpPr>
          <p:nvPr>
            <p:ph type="sldNum" idx="12"/>
          </p:nvPr>
        </p:nvSpPr>
        <p:spPr>
          <a:xfrm>
            <a:off x="8435706" y="636949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48455-512C-57E1-F30A-917545225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8B7BE-FAE8-A581-E0BE-36287A7B3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64AEB06-558F-8945-3C36-4A7E42D0CA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48626" y="6615954"/>
            <a:ext cx="694748" cy="20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DBFEA-8C59-4A80-BA74-E7B4F37587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99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64AEB06-558F-8945-3C36-4A7E42D0CA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48626" y="6615954"/>
            <a:ext cx="694748" cy="20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9DBFEA-8C59-4A80-BA74-E7B4F37587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F0A1E021-E309-D4E1-E88F-28AB8759A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ACC36C7-946B-965D-5EDE-89C0AD8C0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5311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3_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5;p3">
            <a:extLst>
              <a:ext uri="{FF2B5EF4-FFF2-40B4-BE49-F238E27FC236}">
                <a16:creationId xmlns:a16="http://schemas.microsoft.com/office/drawing/2014/main" id="{0AE7675B-9FE3-41B7-9254-1E51B01F3CC2}"/>
              </a:ext>
            </a:extLst>
          </p:cNvPr>
          <p:cNvSpPr/>
          <p:nvPr userDrawn="1"/>
        </p:nvSpPr>
        <p:spPr>
          <a:xfrm>
            <a:off x="865953" y="1235116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66;p3">
            <a:extLst>
              <a:ext uri="{FF2B5EF4-FFF2-40B4-BE49-F238E27FC236}">
                <a16:creationId xmlns:a16="http://schemas.microsoft.com/office/drawing/2014/main" id="{9B19625E-7462-F2EA-DFB3-7E359770459C}"/>
              </a:ext>
            </a:extLst>
          </p:cNvPr>
          <p:cNvSpPr/>
          <p:nvPr userDrawn="1"/>
        </p:nvSpPr>
        <p:spPr>
          <a:xfrm rot="10800000" flipH="1">
            <a:off x="841248" y="1138790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74;p3">
            <a:extLst>
              <a:ext uri="{FF2B5EF4-FFF2-40B4-BE49-F238E27FC236}">
                <a16:creationId xmlns:a16="http://schemas.microsoft.com/office/drawing/2014/main" id="{A41DEDBA-F981-1271-973A-56CA3074BF2F}"/>
              </a:ext>
            </a:extLst>
          </p:cNvPr>
          <p:cNvSpPr/>
          <p:nvPr userDrawn="1"/>
        </p:nvSpPr>
        <p:spPr>
          <a:xfrm>
            <a:off x="811088" y="1486329"/>
            <a:ext cx="10536616" cy="4283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dara"/>
              </a:rPr>
              <a:t>&lt;&lt; Text</a:t>
            </a:r>
            <a:r>
              <a:rPr lang="en-US" sz="1600" baseline="0" dirty="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dara"/>
              </a:rPr>
              <a:t> &gt;&gt;</a:t>
            </a:r>
            <a:endParaRPr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72127D-9353-E98C-40AD-08FFD0DC3766}"/>
              </a:ext>
            </a:extLst>
          </p:cNvPr>
          <p:cNvSpPr txBox="1"/>
          <p:nvPr userDrawn="1"/>
        </p:nvSpPr>
        <p:spPr>
          <a:xfrm>
            <a:off x="841247" y="312471"/>
            <a:ext cx="1047629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300"/>
              </a:buClr>
              <a:buSzPts val="4400"/>
              <a:buFont typeface="Candara"/>
              <a:buNone/>
            </a:pPr>
            <a:r>
              <a:rPr lang="en-US" sz="4400" b="1" i="0" u="none" strike="noStrike" cap="none" dirty="0">
                <a:solidFill>
                  <a:srgbClr val="FF8300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dara"/>
              </a:rPr>
              <a:t>&lt;&lt; Title &gt;&gt;</a:t>
            </a:r>
          </a:p>
        </p:txBody>
      </p:sp>
    </p:spTree>
    <p:extLst>
      <p:ext uri="{BB962C8B-B14F-4D97-AF65-F5344CB8AC3E}">
        <p14:creationId xmlns:p14="http://schemas.microsoft.com/office/powerpoint/2010/main" val="221998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3_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6F58A4F-55C7-8A75-F151-07E3A076C16C}"/>
              </a:ext>
            </a:extLst>
          </p:cNvPr>
          <p:cNvGrpSpPr/>
          <p:nvPr userDrawn="1"/>
        </p:nvGrpSpPr>
        <p:grpSpPr>
          <a:xfrm>
            <a:off x="4339393" y="2193438"/>
            <a:ext cx="7266652" cy="3823180"/>
            <a:chOff x="4087148" y="2193438"/>
            <a:chExt cx="7266652" cy="3823180"/>
          </a:xfrm>
        </p:grpSpPr>
        <p:sp>
          <p:nvSpPr>
            <p:cNvPr id="6" name="Google Shape;167;p3">
              <a:extLst>
                <a:ext uri="{FF2B5EF4-FFF2-40B4-BE49-F238E27FC236}">
                  <a16:creationId xmlns:a16="http://schemas.microsoft.com/office/drawing/2014/main" id="{1CAA76E5-F3A0-058D-ECDA-E0B3B1832C52}"/>
                </a:ext>
              </a:extLst>
            </p:cNvPr>
            <p:cNvSpPr/>
            <p:nvPr userDrawn="1"/>
          </p:nvSpPr>
          <p:spPr>
            <a:xfrm>
              <a:off x="6893135" y="3542407"/>
              <a:ext cx="3150377" cy="2468099"/>
            </a:xfrm>
            <a:custGeom>
              <a:avLst/>
              <a:gdLst/>
              <a:ahLst/>
              <a:cxnLst/>
              <a:rect l="l" t="t" r="r" b="b"/>
              <a:pathLst>
                <a:path w="1504" h="1329" extrusionOk="0">
                  <a:moveTo>
                    <a:pt x="1208" y="0"/>
                  </a:moveTo>
                  <a:lnTo>
                    <a:pt x="1504" y="597"/>
                  </a:lnTo>
                  <a:lnTo>
                    <a:pt x="295" y="1329"/>
                  </a:lnTo>
                  <a:lnTo>
                    <a:pt x="0" y="732"/>
                  </a:lnTo>
                  <a:lnTo>
                    <a:pt x="1208" y="0"/>
                  </a:lnTo>
                  <a:close/>
                </a:path>
              </a:pathLst>
            </a:custGeom>
            <a:gradFill>
              <a:gsLst>
                <a:gs pos="0">
                  <a:srgbClr val="061320"/>
                </a:gs>
                <a:gs pos="50000">
                  <a:srgbClr val="0A1D30"/>
                </a:gs>
                <a:gs pos="100000">
                  <a:srgbClr val="061320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 dirty="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7" name="Google Shape;168;p3">
              <a:extLst>
                <a:ext uri="{FF2B5EF4-FFF2-40B4-BE49-F238E27FC236}">
                  <a16:creationId xmlns:a16="http://schemas.microsoft.com/office/drawing/2014/main" id="{ECD8EE3C-D457-1ED1-4E50-C49BC876272D}"/>
                </a:ext>
              </a:extLst>
            </p:cNvPr>
            <p:cNvSpPr/>
            <p:nvPr userDrawn="1"/>
          </p:nvSpPr>
          <p:spPr>
            <a:xfrm>
              <a:off x="5524518" y="2193438"/>
              <a:ext cx="3012832" cy="2468099"/>
            </a:xfrm>
            <a:custGeom>
              <a:avLst/>
              <a:gdLst/>
              <a:ahLst/>
              <a:cxnLst/>
              <a:rect l="l" t="t" r="r" b="b"/>
              <a:pathLst>
                <a:path w="1504" h="1329" extrusionOk="0">
                  <a:moveTo>
                    <a:pt x="1208" y="0"/>
                  </a:moveTo>
                  <a:lnTo>
                    <a:pt x="1504" y="597"/>
                  </a:lnTo>
                  <a:lnTo>
                    <a:pt x="295" y="1329"/>
                  </a:lnTo>
                  <a:lnTo>
                    <a:pt x="0" y="732"/>
                  </a:lnTo>
                  <a:lnTo>
                    <a:pt x="1208" y="0"/>
                  </a:lnTo>
                  <a:close/>
                </a:path>
              </a:pathLst>
            </a:custGeom>
            <a:gradFill>
              <a:gsLst>
                <a:gs pos="0">
                  <a:srgbClr val="061320"/>
                </a:gs>
                <a:gs pos="50000">
                  <a:srgbClr val="0A1D30"/>
                </a:gs>
                <a:gs pos="100000">
                  <a:srgbClr val="061320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99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8" name="Google Shape;169;p3">
              <a:extLst>
                <a:ext uri="{FF2B5EF4-FFF2-40B4-BE49-F238E27FC236}">
                  <a16:creationId xmlns:a16="http://schemas.microsoft.com/office/drawing/2014/main" id="{0D8F4726-4509-812A-120B-CBBCE6235A9C}"/>
                </a:ext>
              </a:extLst>
            </p:cNvPr>
            <p:cNvSpPr/>
            <p:nvPr userDrawn="1"/>
          </p:nvSpPr>
          <p:spPr>
            <a:xfrm>
              <a:off x="5501125" y="3552843"/>
              <a:ext cx="4552897" cy="1108695"/>
            </a:xfrm>
            <a:custGeom>
              <a:avLst/>
              <a:gdLst/>
              <a:ahLst/>
              <a:cxnLst/>
              <a:rect l="l" t="t" r="r" b="b"/>
              <a:pathLst>
                <a:path w="2200" h="597" extrusionOk="0">
                  <a:moveTo>
                    <a:pt x="0" y="0"/>
                  </a:moveTo>
                  <a:lnTo>
                    <a:pt x="1905" y="0"/>
                  </a:lnTo>
                  <a:lnTo>
                    <a:pt x="2200" y="597"/>
                  </a:lnTo>
                  <a:lnTo>
                    <a:pt x="295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150" tIns="91400" rIns="914150" bIns="91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ndara"/>
                </a:rPr>
                <a:t>&lt;&lt;</a:t>
              </a:r>
              <a:r>
                <a:rPr lang="en-US" sz="2400" b="1" baseline="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ndara"/>
                </a:rPr>
                <a:t> Sub-Title &gt;&gt;</a:t>
              </a:r>
              <a:endParaRPr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dara"/>
              </a:endParaRPr>
            </a:p>
          </p:txBody>
        </p:sp>
        <p:sp>
          <p:nvSpPr>
            <p:cNvPr id="9" name="Google Shape;170;p3">
              <a:extLst>
                <a:ext uri="{FF2B5EF4-FFF2-40B4-BE49-F238E27FC236}">
                  <a16:creationId xmlns:a16="http://schemas.microsoft.com/office/drawing/2014/main" id="{6E9B2724-9AA3-E95A-7D8A-AE49D84B718E}"/>
                </a:ext>
              </a:extLst>
            </p:cNvPr>
            <p:cNvSpPr/>
            <p:nvPr userDrawn="1"/>
          </p:nvSpPr>
          <p:spPr>
            <a:xfrm>
              <a:off x="4087148" y="2193439"/>
              <a:ext cx="4460711" cy="1108695"/>
            </a:xfrm>
            <a:custGeom>
              <a:avLst/>
              <a:gdLst/>
              <a:ahLst/>
              <a:cxnLst/>
              <a:rect l="l" t="t" r="r" b="b"/>
              <a:pathLst>
                <a:path w="2202" h="597" extrusionOk="0">
                  <a:moveTo>
                    <a:pt x="0" y="0"/>
                  </a:moveTo>
                  <a:lnTo>
                    <a:pt x="1906" y="0"/>
                  </a:lnTo>
                  <a:lnTo>
                    <a:pt x="2202" y="597"/>
                  </a:lnTo>
                  <a:lnTo>
                    <a:pt x="295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150" tIns="91400" rIns="914150" bIns="914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ndara"/>
                </a:rPr>
                <a:t>&lt;&lt;</a:t>
              </a:r>
              <a:r>
                <a:rPr lang="en-US" sz="2400" b="1" baseline="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ndara"/>
                </a:rPr>
                <a:t> Sub-Title &gt;&gt;</a:t>
              </a:r>
              <a:endParaRPr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dara"/>
              </a:endParaRPr>
            </a:p>
          </p:txBody>
        </p:sp>
        <p:sp>
          <p:nvSpPr>
            <p:cNvPr id="10" name="Google Shape;171;p3">
              <a:extLst>
                <a:ext uri="{FF2B5EF4-FFF2-40B4-BE49-F238E27FC236}">
                  <a16:creationId xmlns:a16="http://schemas.microsoft.com/office/drawing/2014/main" id="{ED38CCAC-4520-5ED4-C276-25C19AAE2D6F}"/>
                </a:ext>
              </a:extLst>
            </p:cNvPr>
            <p:cNvSpPr/>
            <p:nvPr userDrawn="1"/>
          </p:nvSpPr>
          <p:spPr>
            <a:xfrm>
              <a:off x="6893089" y="4907923"/>
              <a:ext cx="4460711" cy="1108695"/>
            </a:xfrm>
            <a:custGeom>
              <a:avLst/>
              <a:gdLst/>
              <a:ahLst/>
              <a:cxnLst/>
              <a:rect l="l" t="t" r="r" b="b"/>
              <a:pathLst>
                <a:path w="2202" h="597" extrusionOk="0">
                  <a:moveTo>
                    <a:pt x="0" y="0"/>
                  </a:moveTo>
                  <a:lnTo>
                    <a:pt x="1906" y="0"/>
                  </a:lnTo>
                  <a:lnTo>
                    <a:pt x="2202" y="597"/>
                  </a:lnTo>
                  <a:lnTo>
                    <a:pt x="295" y="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150" tIns="91400" rIns="914150" bIns="91400" anchor="ctr" anchorCtr="1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ndara"/>
                </a:rPr>
                <a:t>&lt;&lt;</a:t>
              </a:r>
              <a:r>
                <a:rPr lang="en-US" sz="2400" b="1" baseline="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Candara"/>
                </a:rPr>
                <a:t> Sub-Title &gt;&gt;</a:t>
              </a:r>
              <a:endParaRPr sz="24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dara"/>
              </a:endParaRPr>
            </a:p>
          </p:txBody>
        </p:sp>
      </p:grpSp>
      <p:sp>
        <p:nvSpPr>
          <p:cNvPr id="11" name="Google Shape;172;p3">
            <a:extLst>
              <a:ext uri="{FF2B5EF4-FFF2-40B4-BE49-F238E27FC236}">
                <a16:creationId xmlns:a16="http://schemas.microsoft.com/office/drawing/2014/main" id="{226CAC2B-E320-46AE-61AF-D768AB4B71BE}"/>
              </a:ext>
            </a:extLst>
          </p:cNvPr>
          <p:cNvSpPr/>
          <p:nvPr userDrawn="1"/>
        </p:nvSpPr>
        <p:spPr>
          <a:xfrm>
            <a:off x="841247" y="2253021"/>
            <a:ext cx="3573517" cy="102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dara"/>
              </a:rPr>
              <a:t>&lt;&lt;  Text  &gt;&gt;</a:t>
            </a:r>
            <a:endParaRPr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ndara"/>
            </a:endParaRPr>
          </a:p>
        </p:txBody>
      </p:sp>
      <p:pic>
        <p:nvPicPr>
          <p:cNvPr id="14" name="Google Shape;175;p3" descr="Abacus outline">
            <a:extLst>
              <a:ext uri="{FF2B5EF4-FFF2-40B4-BE49-F238E27FC236}">
                <a16:creationId xmlns:a16="http://schemas.microsoft.com/office/drawing/2014/main" id="{8958FE19-91D1-6444-DC5A-299EEACF6A2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7774092" y="2878216"/>
            <a:ext cx="449844" cy="434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76;p3" descr="Building Brick Wall outline">
            <a:extLst>
              <a:ext uri="{FF2B5EF4-FFF2-40B4-BE49-F238E27FC236}">
                <a16:creationId xmlns:a16="http://schemas.microsoft.com/office/drawing/2014/main" id="{D704F079-2C46-70ED-2048-3505768795FC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083464" y="4144414"/>
            <a:ext cx="484017" cy="46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77;p3" descr="Packing Box Open outline">
            <a:extLst>
              <a:ext uri="{FF2B5EF4-FFF2-40B4-BE49-F238E27FC236}">
                <a16:creationId xmlns:a16="http://schemas.microsoft.com/office/drawing/2014/main" id="{D780B1E8-F213-9E77-0600-BA0B4BB459E6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10582128" y="5545837"/>
            <a:ext cx="481241" cy="4646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65;p3">
            <a:extLst>
              <a:ext uri="{FF2B5EF4-FFF2-40B4-BE49-F238E27FC236}">
                <a16:creationId xmlns:a16="http://schemas.microsoft.com/office/drawing/2014/main" id="{D5F54B0C-4C89-1D2C-41B4-68535A791E2E}"/>
              </a:ext>
            </a:extLst>
          </p:cNvPr>
          <p:cNvSpPr/>
          <p:nvPr userDrawn="1"/>
        </p:nvSpPr>
        <p:spPr>
          <a:xfrm>
            <a:off x="865953" y="1235116"/>
            <a:ext cx="10451592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66;p3">
            <a:extLst>
              <a:ext uri="{FF2B5EF4-FFF2-40B4-BE49-F238E27FC236}">
                <a16:creationId xmlns:a16="http://schemas.microsoft.com/office/drawing/2014/main" id="{C8D59DA2-FB9B-2E08-9FB3-EB64B5DACD0A}"/>
              </a:ext>
            </a:extLst>
          </p:cNvPr>
          <p:cNvSpPr/>
          <p:nvPr userDrawn="1"/>
        </p:nvSpPr>
        <p:spPr>
          <a:xfrm rot="10800000" flipH="1">
            <a:off x="841248" y="1138790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CAF240-2EE2-7528-FBEE-29ADB48478F2}"/>
              </a:ext>
            </a:extLst>
          </p:cNvPr>
          <p:cNvSpPr txBox="1"/>
          <p:nvPr userDrawn="1"/>
        </p:nvSpPr>
        <p:spPr>
          <a:xfrm>
            <a:off x="841247" y="312471"/>
            <a:ext cx="1047629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300"/>
              </a:buClr>
              <a:buSzPts val="4400"/>
              <a:buFont typeface="Candara"/>
              <a:buNone/>
            </a:pPr>
            <a:r>
              <a:rPr lang="en-US" sz="4400" b="1" i="0" u="none" strike="noStrike" cap="none" dirty="0">
                <a:solidFill>
                  <a:srgbClr val="FF8300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dara"/>
              </a:rPr>
              <a:t>&lt;&lt; Title &gt;&gt;</a:t>
            </a:r>
          </a:p>
        </p:txBody>
      </p:sp>
      <p:sp>
        <p:nvSpPr>
          <p:cNvPr id="20" name="Google Shape;172;p3">
            <a:extLst>
              <a:ext uri="{FF2B5EF4-FFF2-40B4-BE49-F238E27FC236}">
                <a16:creationId xmlns:a16="http://schemas.microsoft.com/office/drawing/2014/main" id="{1A6B2CF4-CB6F-45B6-8F19-060AEC37CB54}"/>
              </a:ext>
            </a:extLst>
          </p:cNvPr>
          <p:cNvSpPr/>
          <p:nvPr userDrawn="1"/>
        </p:nvSpPr>
        <p:spPr>
          <a:xfrm>
            <a:off x="1863654" y="3615536"/>
            <a:ext cx="3923619" cy="102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dara"/>
              </a:rPr>
              <a:t>&lt;&lt;  Text  &gt;&gt;</a:t>
            </a:r>
            <a:endParaRPr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ndara"/>
            </a:endParaRPr>
          </a:p>
        </p:txBody>
      </p:sp>
      <p:sp>
        <p:nvSpPr>
          <p:cNvPr id="21" name="Google Shape;172;p3">
            <a:extLst>
              <a:ext uri="{FF2B5EF4-FFF2-40B4-BE49-F238E27FC236}">
                <a16:creationId xmlns:a16="http://schemas.microsoft.com/office/drawing/2014/main" id="{BE117C12-65BD-3EF7-6883-94AAE49571B5}"/>
              </a:ext>
            </a:extLst>
          </p:cNvPr>
          <p:cNvSpPr/>
          <p:nvPr userDrawn="1"/>
        </p:nvSpPr>
        <p:spPr>
          <a:xfrm>
            <a:off x="3235256" y="4955603"/>
            <a:ext cx="3923619" cy="1022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ndara"/>
              </a:rPr>
              <a:t>&lt;&lt;  Text  &gt;&gt;</a:t>
            </a:r>
            <a:endParaRPr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6161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9;p10">
            <a:extLst>
              <a:ext uri="{FF2B5EF4-FFF2-40B4-BE49-F238E27FC236}">
                <a16:creationId xmlns:a16="http://schemas.microsoft.com/office/drawing/2014/main" id="{EADCCB90-9DEB-190C-DF86-6D9919ECD528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643468" y="643467"/>
            <a:ext cx="5452532" cy="4567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>
              <a:defRPr b="1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300"/>
              </a:buClr>
              <a:buSzPts val="4400"/>
              <a:buFont typeface="Candara"/>
              <a:buNone/>
            </a:pPr>
            <a:r>
              <a:rPr lang="en-US" sz="4400" dirty="0">
                <a:solidFill>
                  <a:srgbClr val="FF8300"/>
                </a:solidFill>
                <a:highlight>
                  <a:srgbClr val="FFFFFF"/>
                </a:highlight>
              </a:rPr>
              <a:t>&lt;&lt; Title &gt;&gt;</a:t>
            </a:r>
            <a:endParaRPr dirty="0"/>
          </a:p>
        </p:txBody>
      </p:sp>
      <p:sp>
        <p:nvSpPr>
          <p:cNvPr id="5" name="Google Shape;340;p10">
            <a:extLst>
              <a:ext uri="{FF2B5EF4-FFF2-40B4-BE49-F238E27FC236}">
                <a16:creationId xmlns:a16="http://schemas.microsoft.com/office/drawing/2014/main" id="{54A90E67-6081-A6DB-DC30-367AF5BE57D6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643466" y="5277684"/>
            <a:ext cx="7906767" cy="775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>
              <a:defRPr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dirty="0"/>
              <a:t>&lt;&lt; Sub-Title / Statement / Quotation &gt;&gt;</a:t>
            </a:r>
            <a:endParaRPr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FBD7B8-7481-CB47-2D2C-E739B9BA0EF0}"/>
              </a:ext>
            </a:extLst>
          </p:cNvPr>
          <p:cNvGrpSpPr/>
          <p:nvPr userDrawn="1"/>
        </p:nvGrpSpPr>
        <p:grpSpPr>
          <a:xfrm>
            <a:off x="6218705" y="10"/>
            <a:ext cx="5965572" cy="6857990"/>
            <a:chOff x="6218705" y="10"/>
            <a:chExt cx="5965572" cy="6857990"/>
          </a:xfrm>
        </p:grpSpPr>
        <p:pic>
          <p:nvPicPr>
            <p:cNvPr id="2" name="Google Shape;341;p10">
              <a:extLst>
                <a:ext uri="{FF2B5EF4-FFF2-40B4-BE49-F238E27FC236}">
                  <a16:creationId xmlns:a16="http://schemas.microsoft.com/office/drawing/2014/main" id="{57606CF9-8CDB-E945-470B-2BD9C82FA55F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 l="26534" r="3906" b="-1"/>
            <a:stretch/>
          </p:blipFill>
          <p:spPr>
            <a:xfrm>
              <a:off x="6218705" y="10"/>
              <a:ext cx="5962785" cy="6857990"/>
            </a:xfrm>
            <a:custGeom>
              <a:avLst/>
              <a:gdLst/>
              <a:ahLst/>
              <a:cxnLst/>
              <a:rect l="l" t="t" r="r" b="b"/>
              <a:pathLst>
                <a:path w="5962785" h="6858000" extrusionOk="0">
                  <a:moveTo>
                    <a:pt x="1044839" y="0"/>
                  </a:moveTo>
                  <a:lnTo>
                    <a:pt x="5962785" y="0"/>
                  </a:lnTo>
                  <a:lnTo>
                    <a:pt x="5962785" y="6858000"/>
                  </a:lnTo>
                  <a:lnTo>
                    <a:pt x="1469886" y="6858000"/>
                  </a:lnTo>
                  <a:lnTo>
                    <a:pt x="1416006" y="6823984"/>
                  </a:lnTo>
                  <a:cubicBezTo>
                    <a:pt x="1356767" y="6787940"/>
                    <a:pt x="1296437" y="6755500"/>
                    <a:pt x="1232473" y="6733873"/>
                  </a:cubicBezTo>
                  <a:cubicBezTo>
                    <a:pt x="1145250" y="6705037"/>
                    <a:pt x="1060933" y="6654575"/>
                    <a:pt x="1075471" y="6503186"/>
                  </a:cubicBezTo>
                  <a:cubicBezTo>
                    <a:pt x="1078378" y="6459932"/>
                    <a:pt x="1055118" y="6427493"/>
                    <a:pt x="1020229" y="6438306"/>
                  </a:cubicBezTo>
                  <a:cubicBezTo>
                    <a:pt x="953358" y="6459932"/>
                    <a:pt x="921375" y="6398656"/>
                    <a:pt x="883579" y="6351798"/>
                  </a:cubicBezTo>
                  <a:cubicBezTo>
                    <a:pt x="816707" y="6268895"/>
                    <a:pt x="752743" y="6182387"/>
                    <a:pt x="645167" y="6167969"/>
                  </a:cubicBezTo>
                  <a:cubicBezTo>
                    <a:pt x="665519" y="6103088"/>
                    <a:pt x="700408" y="6110298"/>
                    <a:pt x="732391" y="6124716"/>
                  </a:cubicBezTo>
                  <a:cubicBezTo>
                    <a:pt x="816707" y="6160761"/>
                    <a:pt x="901023" y="6200410"/>
                    <a:pt x="985339" y="6236455"/>
                  </a:cubicBezTo>
                  <a:cubicBezTo>
                    <a:pt x="1040581" y="6258081"/>
                    <a:pt x="1095822" y="6290522"/>
                    <a:pt x="1168509" y="6265291"/>
                  </a:cubicBezTo>
                  <a:cubicBezTo>
                    <a:pt x="1104545" y="6135530"/>
                    <a:pt x="996969" y="6110298"/>
                    <a:pt x="909746" y="6070649"/>
                  </a:cubicBezTo>
                  <a:cubicBezTo>
                    <a:pt x="802169" y="6020185"/>
                    <a:pt x="738206" y="5926470"/>
                    <a:pt x="659704" y="5818335"/>
                  </a:cubicBezTo>
                  <a:cubicBezTo>
                    <a:pt x="738206" y="5789500"/>
                    <a:pt x="787632" y="5868798"/>
                    <a:pt x="851597" y="5865193"/>
                  </a:cubicBezTo>
                  <a:cubicBezTo>
                    <a:pt x="854504" y="5854380"/>
                    <a:pt x="860319" y="5832753"/>
                    <a:pt x="860319" y="5832753"/>
                  </a:cubicBezTo>
                  <a:cubicBezTo>
                    <a:pt x="755650" y="5775081"/>
                    <a:pt x="709132" y="5666947"/>
                    <a:pt x="691686" y="5533581"/>
                  </a:cubicBezTo>
                  <a:cubicBezTo>
                    <a:pt x="685872" y="5465095"/>
                    <a:pt x="648075" y="5443468"/>
                    <a:pt x="610278" y="5411029"/>
                  </a:cubicBezTo>
                  <a:cubicBezTo>
                    <a:pt x="482350" y="5299289"/>
                    <a:pt x="345700" y="5198364"/>
                    <a:pt x="238123" y="5046976"/>
                  </a:cubicBezTo>
                  <a:cubicBezTo>
                    <a:pt x="363144" y="5064998"/>
                    <a:pt x="461997" y="5165924"/>
                    <a:pt x="592833" y="5209177"/>
                  </a:cubicBezTo>
                  <a:cubicBezTo>
                    <a:pt x="488165" y="5043371"/>
                    <a:pt x="351514" y="4956864"/>
                    <a:pt x="226494" y="4855939"/>
                  </a:cubicBezTo>
                  <a:cubicBezTo>
                    <a:pt x="168344" y="4809081"/>
                    <a:pt x="116011" y="4751408"/>
                    <a:pt x="49139" y="4726177"/>
                  </a:cubicBezTo>
                  <a:cubicBezTo>
                    <a:pt x="25879" y="4718968"/>
                    <a:pt x="-14825" y="4700947"/>
                    <a:pt x="5527" y="4650483"/>
                  </a:cubicBezTo>
                  <a:cubicBezTo>
                    <a:pt x="22972" y="4607230"/>
                    <a:pt x="54954" y="4621648"/>
                    <a:pt x="84029" y="4632460"/>
                  </a:cubicBezTo>
                  <a:cubicBezTo>
                    <a:pt x="153807" y="4661296"/>
                    <a:pt x="229401" y="4661296"/>
                    <a:pt x="325347" y="4661296"/>
                  </a:cubicBezTo>
                  <a:cubicBezTo>
                    <a:pt x="243939" y="4524326"/>
                    <a:pt x="95658" y="4567580"/>
                    <a:pt x="25879" y="4423401"/>
                  </a:cubicBezTo>
                  <a:cubicBezTo>
                    <a:pt x="113103" y="4398170"/>
                    <a:pt x="179975" y="4448632"/>
                    <a:pt x="249753" y="4459446"/>
                  </a:cubicBezTo>
                  <a:cubicBezTo>
                    <a:pt x="313718" y="4470259"/>
                    <a:pt x="328254" y="4445028"/>
                    <a:pt x="313718" y="4365729"/>
                  </a:cubicBezTo>
                  <a:cubicBezTo>
                    <a:pt x="290458" y="4243177"/>
                    <a:pt x="325347" y="4181900"/>
                    <a:pt x="418386" y="4214341"/>
                  </a:cubicBezTo>
                  <a:cubicBezTo>
                    <a:pt x="505609" y="4246781"/>
                    <a:pt x="514332" y="4199922"/>
                    <a:pt x="491072" y="4131438"/>
                  </a:cubicBezTo>
                  <a:cubicBezTo>
                    <a:pt x="456183" y="4030512"/>
                    <a:pt x="493979" y="3951214"/>
                    <a:pt x="520147" y="3864706"/>
                  </a:cubicBezTo>
                  <a:cubicBezTo>
                    <a:pt x="560851" y="3734945"/>
                    <a:pt x="543407" y="3670064"/>
                    <a:pt x="459090" y="3572743"/>
                  </a:cubicBezTo>
                  <a:cubicBezTo>
                    <a:pt x="409664" y="3518676"/>
                    <a:pt x="360236" y="3471818"/>
                    <a:pt x="290458" y="3424959"/>
                  </a:cubicBezTo>
                  <a:cubicBezTo>
                    <a:pt x="450368" y="3399728"/>
                    <a:pt x="284643" y="3313221"/>
                    <a:pt x="339884" y="3259153"/>
                  </a:cubicBezTo>
                  <a:cubicBezTo>
                    <a:pt x="453275" y="3237527"/>
                    <a:pt x="543407" y="3410542"/>
                    <a:pt x="697501" y="3360078"/>
                  </a:cubicBezTo>
                  <a:cubicBezTo>
                    <a:pt x="511425" y="3212294"/>
                    <a:pt x="302087" y="3165436"/>
                    <a:pt x="165437" y="2967190"/>
                  </a:cubicBezTo>
                  <a:cubicBezTo>
                    <a:pt x="197419" y="2923937"/>
                    <a:pt x="229401" y="2967190"/>
                    <a:pt x="255568" y="2949167"/>
                  </a:cubicBezTo>
                  <a:cubicBezTo>
                    <a:pt x="255568" y="2938354"/>
                    <a:pt x="560851" y="3006840"/>
                    <a:pt x="578296" y="2725691"/>
                  </a:cubicBezTo>
                  <a:cubicBezTo>
                    <a:pt x="584111" y="2725691"/>
                    <a:pt x="589926" y="2725691"/>
                    <a:pt x="595740" y="2714876"/>
                  </a:cubicBezTo>
                  <a:cubicBezTo>
                    <a:pt x="627722" y="2675228"/>
                    <a:pt x="598648" y="2581510"/>
                    <a:pt x="650982" y="2574301"/>
                  </a:cubicBezTo>
                  <a:cubicBezTo>
                    <a:pt x="709132" y="2567092"/>
                    <a:pt x="764373" y="2534653"/>
                    <a:pt x="825429" y="2552674"/>
                  </a:cubicBezTo>
                  <a:cubicBezTo>
                    <a:pt x="871949" y="2567092"/>
                    <a:pt x="921375" y="2585115"/>
                    <a:pt x="970802" y="2585115"/>
                  </a:cubicBezTo>
                  <a:cubicBezTo>
                    <a:pt x="1023136" y="2585115"/>
                    <a:pt x="1095822" y="2707668"/>
                    <a:pt x="1127805" y="2545465"/>
                  </a:cubicBezTo>
                  <a:cubicBezTo>
                    <a:pt x="1127805" y="2538257"/>
                    <a:pt x="1217936" y="2556280"/>
                    <a:pt x="1267362" y="2563488"/>
                  </a:cubicBezTo>
                  <a:cubicBezTo>
                    <a:pt x="1308067" y="2570698"/>
                    <a:pt x="1357494" y="2603137"/>
                    <a:pt x="1386568" y="2538257"/>
                  </a:cubicBezTo>
                  <a:cubicBezTo>
                    <a:pt x="1401105" y="2498607"/>
                    <a:pt x="1331326" y="2426518"/>
                    <a:pt x="1270270" y="2419309"/>
                  </a:cubicBezTo>
                  <a:cubicBezTo>
                    <a:pt x="1215029" y="2412101"/>
                    <a:pt x="1159787" y="2404892"/>
                    <a:pt x="1107453" y="2419309"/>
                  </a:cubicBezTo>
                  <a:cubicBezTo>
                    <a:pt x="1043489" y="2437331"/>
                    <a:pt x="1008599" y="2408495"/>
                    <a:pt x="991154" y="2343615"/>
                  </a:cubicBezTo>
                  <a:cubicBezTo>
                    <a:pt x="970802" y="2275131"/>
                    <a:pt x="933005" y="2239085"/>
                    <a:pt x="880671" y="2206645"/>
                  </a:cubicBezTo>
                  <a:cubicBezTo>
                    <a:pt x="752743" y="2127346"/>
                    <a:pt x="630630" y="2033629"/>
                    <a:pt x="491072" y="1986771"/>
                  </a:cubicBezTo>
                  <a:cubicBezTo>
                    <a:pt x="464905" y="1979562"/>
                    <a:pt x="432923" y="1965145"/>
                    <a:pt x="421293" y="1903868"/>
                  </a:cubicBezTo>
                  <a:cubicBezTo>
                    <a:pt x="799262" y="1997584"/>
                    <a:pt x="1142342" y="2239085"/>
                    <a:pt x="1531941" y="2224667"/>
                  </a:cubicBezTo>
                  <a:cubicBezTo>
                    <a:pt x="1427272" y="2148974"/>
                    <a:pt x="1302252" y="2145369"/>
                    <a:pt x="1188861" y="2091301"/>
                  </a:cubicBezTo>
                  <a:cubicBezTo>
                    <a:pt x="1270270" y="2051652"/>
                    <a:pt x="1345864" y="2094906"/>
                    <a:pt x="1421458" y="2116532"/>
                  </a:cubicBezTo>
                  <a:cubicBezTo>
                    <a:pt x="1485422" y="2134554"/>
                    <a:pt x="1543571" y="2138160"/>
                    <a:pt x="1549386" y="2026420"/>
                  </a:cubicBezTo>
                  <a:cubicBezTo>
                    <a:pt x="1549386" y="2015607"/>
                    <a:pt x="1549386" y="2008398"/>
                    <a:pt x="1549386" y="1997584"/>
                  </a:cubicBezTo>
                  <a:cubicBezTo>
                    <a:pt x="1526126" y="1950727"/>
                    <a:pt x="1494144" y="1929099"/>
                    <a:pt x="1453440" y="1914682"/>
                  </a:cubicBezTo>
                  <a:cubicBezTo>
                    <a:pt x="1430180" y="1907473"/>
                    <a:pt x="1398198" y="1893056"/>
                    <a:pt x="1398198" y="1860614"/>
                  </a:cubicBezTo>
                  <a:cubicBezTo>
                    <a:pt x="1401105" y="1738063"/>
                    <a:pt x="1322604" y="1702018"/>
                    <a:pt x="1247011" y="1665972"/>
                  </a:cubicBezTo>
                  <a:cubicBezTo>
                    <a:pt x="1287715" y="1604696"/>
                    <a:pt x="1322604" y="1647950"/>
                    <a:pt x="1354586" y="1644345"/>
                  </a:cubicBezTo>
                  <a:cubicBezTo>
                    <a:pt x="1374939" y="1640741"/>
                    <a:pt x="1395290" y="1637138"/>
                    <a:pt x="1395290" y="1604696"/>
                  </a:cubicBezTo>
                  <a:cubicBezTo>
                    <a:pt x="1395290" y="1579465"/>
                    <a:pt x="1386568" y="1547025"/>
                    <a:pt x="1366216" y="1547025"/>
                  </a:cubicBezTo>
                  <a:cubicBezTo>
                    <a:pt x="1238288" y="1543420"/>
                    <a:pt x="1165601" y="1370405"/>
                    <a:pt x="1031858" y="1370405"/>
                  </a:cubicBezTo>
                  <a:cubicBezTo>
                    <a:pt x="950450" y="1370405"/>
                    <a:pt x="1072563" y="1273083"/>
                    <a:pt x="1005692" y="1233435"/>
                  </a:cubicBezTo>
                  <a:cubicBezTo>
                    <a:pt x="991154" y="1222621"/>
                    <a:pt x="1046396" y="1208203"/>
                    <a:pt x="1069655" y="1211808"/>
                  </a:cubicBezTo>
                  <a:cubicBezTo>
                    <a:pt x="1092915" y="1215412"/>
                    <a:pt x="1113268" y="1240644"/>
                    <a:pt x="1142342" y="1222621"/>
                  </a:cubicBezTo>
                  <a:cubicBezTo>
                    <a:pt x="1156879" y="1157741"/>
                    <a:pt x="1119082" y="1132510"/>
                    <a:pt x="1084193" y="1114487"/>
                  </a:cubicBezTo>
                  <a:cubicBezTo>
                    <a:pt x="1008599" y="1071234"/>
                    <a:pt x="933005" y="1020771"/>
                    <a:pt x="848689" y="1006353"/>
                  </a:cubicBezTo>
                  <a:cubicBezTo>
                    <a:pt x="819615" y="1002748"/>
                    <a:pt x="802169" y="984726"/>
                    <a:pt x="805077" y="948681"/>
                  </a:cubicBezTo>
                  <a:cubicBezTo>
                    <a:pt x="810892" y="901822"/>
                    <a:pt x="839967" y="916240"/>
                    <a:pt x="863226" y="919844"/>
                  </a:cubicBezTo>
                  <a:cubicBezTo>
                    <a:pt x="877764" y="923450"/>
                    <a:pt x="892301" y="934263"/>
                    <a:pt x="906838" y="909031"/>
                  </a:cubicBezTo>
                  <a:cubicBezTo>
                    <a:pt x="566666" y="653113"/>
                    <a:pt x="386404" y="667532"/>
                    <a:pt x="5527" y="458471"/>
                  </a:cubicBezTo>
                  <a:cubicBezTo>
                    <a:pt x="89843" y="418822"/>
                    <a:pt x="150900" y="447658"/>
                    <a:pt x="209049" y="454867"/>
                  </a:cubicBezTo>
                  <a:cubicBezTo>
                    <a:pt x="354422" y="472890"/>
                    <a:pt x="264290" y="505329"/>
                    <a:pt x="409664" y="526956"/>
                  </a:cubicBezTo>
                  <a:cubicBezTo>
                    <a:pt x="479443" y="537770"/>
                    <a:pt x="543407" y="573815"/>
                    <a:pt x="621908" y="516143"/>
                  </a:cubicBezTo>
                  <a:cubicBezTo>
                    <a:pt x="674242" y="476494"/>
                    <a:pt x="758558" y="519747"/>
                    <a:pt x="822522" y="552188"/>
                  </a:cubicBezTo>
                  <a:cubicBezTo>
                    <a:pt x="874856" y="581024"/>
                    <a:pt x="927190" y="588232"/>
                    <a:pt x="996969" y="552188"/>
                  </a:cubicBezTo>
                  <a:cubicBezTo>
                    <a:pt x="933005" y="530562"/>
                    <a:pt x="883579" y="512539"/>
                    <a:pt x="834151" y="498120"/>
                  </a:cubicBezTo>
                  <a:cubicBezTo>
                    <a:pt x="793447" y="487307"/>
                    <a:pt x="770187" y="462076"/>
                    <a:pt x="773095" y="408008"/>
                  </a:cubicBezTo>
                  <a:cubicBezTo>
                    <a:pt x="773095" y="379172"/>
                    <a:pt x="764373" y="339523"/>
                    <a:pt x="793447" y="325106"/>
                  </a:cubicBezTo>
                  <a:cubicBezTo>
                    <a:pt x="816707" y="310688"/>
                    <a:pt x="848689" y="325106"/>
                    <a:pt x="860319" y="350336"/>
                  </a:cubicBezTo>
                  <a:cubicBezTo>
                    <a:pt x="874856" y="397195"/>
                    <a:pt x="889393" y="440449"/>
                    <a:pt x="938820" y="444054"/>
                  </a:cubicBezTo>
                  <a:cubicBezTo>
                    <a:pt x="1005692" y="451262"/>
                    <a:pt x="967894" y="422426"/>
                    <a:pt x="956265" y="386381"/>
                  </a:cubicBezTo>
                  <a:cubicBezTo>
                    <a:pt x="944635" y="346733"/>
                    <a:pt x="979525" y="335919"/>
                    <a:pt x="1002784" y="343127"/>
                  </a:cubicBezTo>
                  <a:cubicBezTo>
                    <a:pt x="1090008" y="375569"/>
                    <a:pt x="1180139" y="317897"/>
                    <a:pt x="1270270" y="364755"/>
                  </a:cubicBezTo>
                  <a:cubicBezTo>
                    <a:pt x="1247011" y="249411"/>
                    <a:pt x="1197583" y="198949"/>
                    <a:pt x="1092915" y="180926"/>
                  </a:cubicBezTo>
                  <a:cubicBezTo>
                    <a:pt x="1055118" y="177322"/>
                    <a:pt x="1014414" y="184530"/>
                    <a:pt x="979525" y="152090"/>
                  </a:cubicBezTo>
                  <a:cubicBezTo>
                    <a:pt x="959172" y="134068"/>
                    <a:pt x="938820" y="112441"/>
                    <a:pt x="953358" y="76396"/>
                  </a:cubicBezTo>
                  <a:cubicBezTo>
                    <a:pt x="962080" y="51165"/>
                    <a:pt x="985339" y="51165"/>
                    <a:pt x="1005692" y="58373"/>
                  </a:cubicBezTo>
                  <a:cubicBezTo>
                    <a:pt x="1090008" y="98023"/>
                    <a:pt x="1180139" y="108837"/>
                    <a:pt x="1267362" y="123254"/>
                  </a:cubicBezTo>
                  <a:cubicBezTo>
                    <a:pt x="1281900" y="126859"/>
                    <a:pt x="1296437" y="134068"/>
                    <a:pt x="1310975" y="98023"/>
                  </a:cubicBezTo>
                  <a:cubicBezTo>
                    <a:pt x="1260095" y="81803"/>
                    <a:pt x="1209941" y="62879"/>
                    <a:pt x="1159787" y="43505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9" name="Footer Placeholder 3">
              <a:extLst>
                <a:ext uri="{FF2B5EF4-FFF2-40B4-BE49-F238E27FC236}">
                  <a16:creationId xmlns:a16="http://schemas.microsoft.com/office/drawing/2014/main" id="{4AFE14B5-55EC-F5CE-5156-27CB67D9086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728383" y="6615954"/>
              <a:ext cx="3455894" cy="204136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Tx/>
                <a:buFontTx/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  <a:ea typeface="Calibri" panose="020F0502020204030204" pitchFamily="34" charset="0"/>
                  <a:cs typeface="Calibri" panose="020F0502020204030204" pitchFamily="34" charset="0"/>
                </a:rPr>
                <a:t>© 2024 VKRAFT SOFTWARE SERVICES - ALL RIGHTS RESERVED.</a:t>
              </a:r>
            </a:p>
          </p:txBody>
        </p:sp>
      </p:grpSp>
      <p:pic>
        <p:nvPicPr>
          <p:cNvPr id="11" name="Google Shape;15;p20" descr="A black and yellow logo&#10;&#10;Description automatically generated">
            <a:extLst>
              <a:ext uri="{FF2B5EF4-FFF2-40B4-BE49-F238E27FC236}">
                <a16:creationId xmlns:a16="http://schemas.microsoft.com/office/drawing/2014/main" id="{C40063F0-E7E1-4C0C-075B-74B2217440E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1470177" y="279"/>
            <a:ext cx="699575" cy="6168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99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F26FD6B1-968B-F130-716A-B31C3B2AAEEA}"/>
              </a:ext>
            </a:extLst>
          </p:cNvPr>
          <p:cNvGrpSpPr/>
          <p:nvPr userDrawn="1"/>
        </p:nvGrpSpPr>
        <p:grpSpPr>
          <a:xfrm>
            <a:off x="9199331" y="3907418"/>
            <a:ext cx="2992672" cy="2950582"/>
            <a:chOff x="9199331" y="3907418"/>
            <a:chExt cx="2992672" cy="2950582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A7977C2-46C4-665E-AEF7-569C27B13FDC}"/>
                </a:ext>
              </a:extLst>
            </p:cNvPr>
            <p:cNvGrpSpPr/>
            <p:nvPr userDrawn="1"/>
          </p:nvGrpSpPr>
          <p:grpSpPr>
            <a:xfrm>
              <a:off x="9199331" y="3907418"/>
              <a:ext cx="2992672" cy="2950582"/>
              <a:chOff x="9199331" y="3907418"/>
              <a:chExt cx="2992672" cy="2950582"/>
            </a:xfrm>
          </p:grpSpPr>
          <p:sp>
            <p:nvSpPr>
              <p:cNvPr id="64" name="Google Shape;484;p18">
                <a:extLst>
                  <a:ext uri="{FF2B5EF4-FFF2-40B4-BE49-F238E27FC236}">
                    <a16:creationId xmlns:a16="http://schemas.microsoft.com/office/drawing/2014/main" id="{11E56D2E-FE87-D432-7027-CD683777F7B8}"/>
                  </a:ext>
                </a:extLst>
              </p:cNvPr>
              <p:cNvSpPr/>
              <p:nvPr userDrawn="1"/>
            </p:nvSpPr>
            <p:spPr>
              <a:xfrm>
                <a:off x="9199331" y="3907418"/>
                <a:ext cx="2992669" cy="2950582"/>
              </a:xfrm>
              <a:custGeom>
                <a:avLst/>
                <a:gdLst/>
                <a:ahLst/>
                <a:cxnLst/>
                <a:rect l="l" t="t" r="r" b="b"/>
                <a:pathLst>
                  <a:path w="2992669" h="2950582" extrusionOk="0">
                    <a:moveTo>
                      <a:pt x="2052140" y="0"/>
                    </a:moveTo>
                    <a:cubicBezTo>
                      <a:pt x="2335482" y="0"/>
                      <a:pt x="2605411" y="57424"/>
                      <a:pt x="2850926" y="161267"/>
                    </a:cubicBezTo>
                    <a:lnTo>
                      <a:pt x="2992669" y="229549"/>
                    </a:lnTo>
                    <a:lnTo>
                      <a:pt x="2992669" y="2950582"/>
                    </a:lnTo>
                    <a:lnTo>
                      <a:pt x="209274" y="2950582"/>
                    </a:lnTo>
                    <a:lnTo>
                      <a:pt x="161267" y="2850926"/>
                    </a:lnTo>
                    <a:cubicBezTo>
                      <a:pt x="57423" y="2605411"/>
                      <a:pt x="0" y="2335482"/>
                      <a:pt x="0" y="2052140"/>
                    </a:cubicBezTo>
                    <a:cubicBezTo>
                      <a:pt x="0" y="918774"/>
                      <a:pt x="918774" y="0"/>
                      <a:pt x="2052140" y="0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ndara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485;p18">
                <a:extLst>
                  <a:ext uri="{FF2B5EF4-FFF2-40B4-BE49-F238E27FC236}">
                    <a16:creationId xmlns:a16="http://schemas.microsoft.com/office/drawing/2014/main" id="{368FF5A2-8D25-8027-3DE3-87E4E1246D27}"/>
                  </a:ext>
                </a:extLst>
              </p:cNvPr>
              <p:cNvSpPr/>
              <p:nvPr userDrawn="1"/>
            </p:nvSpPr>
            <p:spPr>
              <a:xfrm>
                <a:off x="9363238" y="4071322"/>
                <a:ext cx="2828765" cy="2786678"/>
              </a:xfrm>
              <a:custGeom>
                <a:avLst/>
                <a:gdLst/>
                <a:ahLst/>
                <a:cxnLst/>
                <a:rect l="l" t="t" r="r" b="b"/>
                <a:pathLst>
                  <a:path w="2828765" h="2786678" extrusionOk="0">
                    <a:moveTo>
                      <a:pt x="1888236" y="0"/>
                    </a:moveTo>
                    <a:cubicBezTo>
                      <a:pt x="2214125" y="0"/>
                      <a:pt x="2520731" y="82558"/>
                      <a:pt x="2788281" y="227900"/>
                    </a:cubicBezTo>
                    <a:lnTo>
                      <a:pt x="2828765" y="252495"/>
                    </a:lnTo>
                    <a:lnTo>
                      <a:pt x="2828765" y="2786678"/>
                    </a:lnTo>
                    <a:lnTo>
                      <a:pt x="227128" y="2786678"/>
                    </a:lnTo>
                    <a:lnTo>
                      <a:pt x="148387" y="2623223"/>
                    </a:lnTo>
                    <a:cubicBezTo>
                      <a:pt x="52837" y="2397318"/>
                      <a:pt x="0" y="2148947"/>
                      <a:pt x="0" y="1888236"/>
                    </a:cubicBezTo>
                    <a:cubicBezTo>
                      <a:pt x="0" y="845392"/>
                      <a:pt x="845392" y="0"/>
                      <a:pt x="18882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</p:grpSp>
        <p:pic>
          <p:nvPicPr>
            <p:cNvPr id="66" name="Google Shape;486;p18" descr="A blue and black striped logo&#10;&#10;Description automatically generated">
              <a:extLst>
                <a:ext uri="{FF2B5EF4-FFF2-40B4-BE49-F238E27FC236}">
                  <a16:creationId xmlns:a16="http://schemas.microsoft.com/office/drawing/2014/main" id="{DBDAA8A5-2DEC-18C8-E6A6-B9D237F51106}"/>
                </a:ext>
              </a:extLst>
            </p:cNvPr>
            <p:cNvPicPr preferRelativeResize="0"/>
            <p:nvPr userDrawn="1"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9903013" y="5307547"/>
              <a:ext cx="2052346" cy="8229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54C48B0-5FE1-FA39-D783-5B4F5E8EE9C6}"/>
              </a:ext>
            </a:extLst>
          </p:cNvPr>
          <p:cNvGrpSpPr/>
          <p:nvPr userDrawn="1"/>
        </p:nvGrpSpPr>
        <p:grpSpPr>
          <a:xfrm>
            <a:off x="8752568" y="-4332"/>
            <a:ext cx="3439432" cy="3550083"/>
            <a:chOff x="8752568" y="-4332"/>
            <a:chExt cx="3439432" cy="3550083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32B6ACA-14A7-E556-1121-25020A061217}"/>
                </a:ext>
              </a:extLst>
            </p:cNvPr>
            <p:cNvGrpSpPr/>
            <p:nvPr userDrawn="1"/>
          </p:nvGrpSpPr>
          <p:grpSpPr>
            <a:xfrm>
              <a:off x="8752568" y="-4332"/>
              <a:ext cx="3439432" cy="3550083"/>
              <a:chOff x="8752568" y="-4332"/>
              <a:chExt cx="3439432" cy="3550083"/>
            </a:xfrm>
          </p:grpSpPr>
          <p:sp>
            <p:nvSpPr>
              <p:cNvPr id="73" name="Google Shape;479;p18">
                <a:extLst>
                  <a:ext uri="{FF2B5EF4-FFF2-40B4-BE49-F238E27FC236}">
                    <a16:creationId xmlns:a16="http://schemas.microsoft.com/office/drawing/2014/main" id="{BEF892E2-2833-F49C-CE86-CF70B9DA24C0}"/>
                  </a:ext>
                </a:extLst>
              </p:cNvPr>
              <p:cNvSpPr/>
              <p:nvPr userDrawn="1"/>
            </p:nvSpPr>
            <p:spPr>
              <a:xfrm>
                <a:off x="8752568" y="-4332"/>
                <a:ext cx="3439432" cy="3550083"/>
              </a:xfrm>
              <a:custGeom>
                <a:avLst/>
                <a:gdLst/>
                <a:ahLst/>
                <a:cxnLst/>
                <a:rect l="l" t="t" r="r" b="b"/>
                <a:pathLst>
                  <a:path w="3439432" h="3550083" extrusionOk="0">
                    <a:moveTo>
                      <a:pt x="115336" y="0"/>
                    </a:moveTo>
                    <a:lnTo>
                      <a:pt x="3439432" y="0"/>
                    </a:lnTo>
                    <a:lnTo>
                      <a:pt x="3439432" y="3462762"/>
                    </a:lnTo>
                    <a:lnTo>
                      <a:pt x="3318024" y="3493980"/>
                    </a:lnTo>
                    <a:cubicBezTo>
                      <a:pt x="3138258" y="3530765"/>
                      <a:pt x="2952129" y="3550083"/>
                      <a:pt x="2761488" y="3550083"/>
                    </a:cubicBezTo>
                    <a:cubicBezTo>
                      <a:pt x="1236360" y="3550083"/>
                      <a:pt x="0" y="2313723"/>
                      <a:pt x="0" y="788595"/>
                    </a:cubicBezTo>
                    <a:cubicBezTo>
                      <a:pt x="0" y="574124"/>
                      <a:pt x="24450" y="365364"/>
                      <a:pt x="70713" y="164949"/>
                    </a:cubicBez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ndara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480;p18">
                <a:extLst>
                  <a:ext uri="{FF2B5EF4-FFF2-40B4-BE49-F238E27FC236}">
                    <a16:creationId xmlns:a16="http://schemas.microsoft.com/office/drawing/2014/main" id="{519211EE-60CE-48D1-B05D-56747966DDA3}"/>
                  </a:ext>
                </a:extLst>
              </p:cNvPr>
              <p:cNvSpPr/>
              <p:nvPr userDrawn="1"/>
            </p:nvSpPr>
            <p:spPr>
              <a:xfrm>
                <a:off x="8918761" y="-4331"/>
                <a:ext cx="3273238" cy="3383891"/>
              </a:xfrm>
              <a:custGeom>
                <a:avLst/>
                <a:gdLst/>
                <a:ahLst/>
                <a:cxnLst/>
                <a:rect l="l" t="t" r="r" b="b"/>
                <a:pathLst>
                  <a:path w="3273238" h="3383891" extrusionOk="0">
                    <a:moveTo>
                      <a:pt x="122841" y="0"/>
                    </a:moveTo>
                    <a:lnTo>
                      <a:pt x="3273238" y="0"/>
                    </a:lnTo>
                    <a:lnTo>
                      <a:pt x="3273238" y="3291335"/>
                    </a:lnTo>
                    <a:lnTo>
                      <a:pt x="3118338" y="3331164"/>
                    </a:lnTo>
                    <a:cubicBezTo>
                      <a:pt x="2949390" y="3365736"/>
                      <a:pt x="2774463" y="3383891"/>
                      <a:pt x="2595295" y="3383891"/>
                    </a:cubicBezTo>
                    <a:cubicBezTo>
                      <a:pt x="1161953" y="3383891"/>
                      <a:pt x="0" y="2221938"/>
                      <a:pt x="0" y="788596"/>
                    </a:cubicBezTo>
                    <a:cubicBezTo>
                      <a:pt x="0" y="519845"/>
                      <a:pt x="40850" y="260634"/>
                      <a:pt x="116679" y="1683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ndara"/>
                  <a:ea typeface="Candara"/>
                  <a:cs typeface="Candara"/>
                  <a:sym typeface="Candara"/>
                </a:endParaRPr>
              </a:p>
            </p:txBody>
          </p:sp>
        </p:grpSp>
        <p:pic>
          <p:nvPicPr>
            <p:cNvPr id="72" name="Google Shape;481;p18" descr="Amazon Web Services, Inc. | Zoom Partner">
              <a:extLst>
                <a:ext uri="{FF2B5EF4-FFF2-40B4-BE49-F238E27FC236}">
                  <a16:creationId xmlns:a16="http://schemas.microsoft.com/office/drawing/2014/main" id="{7CD5E213-D83B-4D60-6B78-22ED4F7A1136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95435" y="372555"/>
              <a:ext cx="2063103" cy="19417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69;p18">
            <a:extLst>
              <a:ext uri="{FF2B5EF4-FFF2-40B4-BE49-F238E27FC236}">
                <a16:creationId xmlns:a16="http://schemas.microsoft.com/office/drawing/2014/main" id="{AA2E8CAF-717B-1219-F655-EA0BF7C0A200}"/>
              </a:ext>
            </a:extLst>
          </p:cNvPr>
          <p:cNvSpPr/>
          <p:nvPr userDrawn="1"/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470;p18">
            <a:extLst>
              <a:ext uri="{FF2B5EF4-FFF2-40B4-BE49-F238E27FC236}">
                <a16:creationId xmlns:a16="http://schemas.microsoft.com/office/drawing/2014/main" id="{0D2F3C91-482B-FAF3-2948-FB7521FD5914}"/>
              </a:ext>
            </a:extLst>
          </p:cNvPr>
          <p:cNvSpPr/>
          <p:nvPr userDrawn="1"/>
        </p:nvSpPr>
        <p:spPr>
          <a:xfrm>
            <a:off x="0" y="2122218"/>
            <a:ext cx="3730752" cy="4735782"/>
          </a:xfrm>
          <a:custGeom>
            <a:avLst/>
            <a:gdLst/>
            <a:ahLst/>
            <a:cxnLst/>
            <a:rect l="l" t="t" r="r" b="b"/>
            <a:pathLst>
              <a:path w="3730752" h="4735782" extrusionOk="0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471;p18">
            <a:extLst>
              <a:ext uri="{FF2B5EF4-FFF2-40B4-BE49-F238E27FC236}">
                <a16:creationId xmlns:a16="http://schemas.microsoft.com/office/drawing/2014/main" id="{7EF39531-1855-41F9-8580-E703847C4D3E}"/>
              </a:ext>
            </a:extLst>
          </p:cNvPr>
          <p:cNvSpPr/>
          <p:nvPr userDrawn="1"/>
        </p:nvSpPr>
        <p:spPr>
          <a:xfrm>
            <a:off x="1081982" y="-4332"/>
            <a:ext cx="4242816" cy="2454158"/>
          </a:xfrm>
          <a:custGeom>
            <a:avLst/>
            <a:gdLst/>
            <a:ahLst/>
            <a:cxnLst/>
            <a:rect l="l" t="t" r="r" b="b"/>
            <a:pathLst>
              <a:path w="4242816" h="2454158" extrusionOk="0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472;p18">
            <a:extLst>
              <a:ext uri="{FF2B5EF4-FFF2-40B4-BE49-F238E27FC236}">
                <a16:creationId xmlns:a16="http://schemas.microsoft.com/office/drawing/2014/main" id="{71DD4CEE-4896-173A-9529-5F462749FE50}"/>
              </a:ext>
            </a:extLst>
          </p:cNvPr>
          <p:cNvSpPr/>
          <p:nvPr userDrawn="1"/>
        </p:nvSpPr>
        <p:spPr>
          <a:xfrm>
            <a:off x="1246574" y="0"/>
            <a:ext cx="3913632" cy="2285234"/>
          </a:xfrm>
          <a:custGeom>
            <a:avLst/>
            <a:gdLst/>
            <a:ahLst/>
            <a:cxnLst/>
            <a:rect l="l" t="t" r="r" b="b"/>
            <a:pathLst>
              <a:path w="3913632" h="2285234" extrusionOk="0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3" name="Google Shape;473;p18" descr="GitHub - hazelcast/hazelcast-platform-operator: Easily deploy Hazelcast  clusters and Management Center into Kubernetes/OpenShift environments and  manage their lifecycles.">
            <a:extLst>
              <a:ext uri="{FF2B5EF4-FFF2-40B4-BE49-F238E27FC236}">
                <a16:creationId xmlns:a16="http://schemas.microsoft.com/office/drawing/2014/main" id="{5EC84DFA-6A4B-8C60-FB7B-5B327C5E91F8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157535" y="864037"/>
            <a:ext cx="2091710" cy="26843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474;p18">
            <a:extLst>
              <a:ext uri="{FF2B5EF4-FFF2-40B4-BE49-F238E27FC236}">
                <a16:creationId xmlns:a16="http://schemas.microsoft.com/office/drawing/2014/main" id="{F5C0FF27-CA68-9FBA-05CF-B8E2CEBA121B}"/>
              </a:ext>
            </a:extLst>
          </p:cNvPr>
          <p:cNvSpPr/>
          <p:nvPr userDrawn="1"/>
        </p:nvSpPr>
        <p:spPr>
          <a:xfrm>
            <a:off x="-1" y="2288331"/>
            <a:ext cx="3564638" cy="4569668"/>
          </a:xfrm>
          <a:custGeom>
            <a:avLst/>
            <a:gdLst/>
            <a:ahLst/>
            <a:cxnLst/>
            <a:rect l="l" t="t" r="r" b="b"/>
            <a:pathLst>
              <a:path w="3564638" h="4569668" extrusionOk="0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5" name="Google Shape;475;p18">
            <a:extLst>
              <a:ext uri="{FF2B5EF4-FFF2-40B4-BE49-F238E27FC236}">
                <a16:creationId xmlns:a16="http://schemas.microsoft.com/office/drawing/2014/main" id="{0BAA3D73-7C98-688C-B985-F5EE55222B89}"/>
              </a:ext>
            </a:extLst>
          </p:cNvPr>
          <p:cNvSpPr/>
          <p:nvPr userDrawn="1"/>
        </p:nvSpPr>
        <p:spPr>
          <a:xfrm>
            <a:off x="3749701" y="2547568"/>
            <a:ext cx="1591056" cy="1591056"/>
          </a:xfrm>
          <a:custGeom>
            <a:avLst/>
            <a:gdLst/>
            <a:ahLst/>
            <a:cxnLst/>
            <a:rect l="l" t="t" r="r" b="b"/>
            <a:pathLst>
              <a:path w="1591056" h="1591056" extrusionOk="0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6" name="Google Shape;476;p18">
            <a:extLst>
              <a:ext uri="{FF2B5EF4-FFF2-40B4-BE49-F238E27FC236}">
                <a16:creationId xmlns:a16="http://schemas.microsoft.com/office/drawing/2014/main" id="{AA88502B-11C1-DC72-30EC-64B551C9807E}"/>
              </a:ext>
            </a:extLst>
          </p:cNvPr>
          <p:cNvSpPr/>
          <p:nvPr userDrawn="1"/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ndara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477;p18">
            <a:extLst>
              <a:ext uri="{FF2B5EF4-FFF2-40B4-BE49-F238E27FC236}">
                <a16:creationId xmlns:a16="http://schemas.microsoft.com/office/drawing/2014/main" id="{5FB781DF-F124-32F9-AF63-19A15CF08F8C}"/>
              </a:ext>
            </a:extLst>
          </p:cNvPr>
          <p:cNvSpPr/>
          <p:nvPr userDrawn="1"/>
        </p:nvSpPr>
        <p:spPr>
          <a:xfrm>
            <a:off x="5593799" y="468471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 extrusionOk="0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58" name="Google Shape;478;p18" descr="Microsoft Azure Logo PNG vector in SVG, PDF, AI, CDR format">
            <a:extLst>
              <a:ext uri="{FF2B5EF4-FFF2-40B4-BE49-F238E27FC236}">
                <a16:creationId xmlns:a16="http://schemas.microsoft.com/office/drawing/2014/main" id="{6BD62744-CE52-8E23-8513-3983209FDDED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6130915" y="1227924"/>
            <a:ext cx="1778697" cy="1334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482;p18" descr="GCP Google Cloud Platform | Design &amp; Optimization by Pendulum IT">
            <a:extLst>
              <a:ext uri="{FF2B5EF4-FFF2-40B4-BE49-F238E27FC236}">
                <a16:creationId xmlns:a16="http://schemas.microsoft.com/office/drawing/2014/main" id="{BE84D3BB-E968-E8C6-8530-267B3975309D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342910" y="3761949"/>
            <a:ext cx="2248275" cy="211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483;p18" descr="Media Assets | Software AG">
            <a:extLst>
              <a:ext uri="{FF2B5EF4-FFF2-40B4-BE49-F238E27FC236}">
                <a16:creationId xmlns:a16="http://schemas.microsoft.com/office/drawing/2014/main" id="{6832D44E-5569-966E-1DAA-9F71AFCE0B17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4026747" y="3051450"/>
            <a:ext cx="1036965" cy="58329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Footer Placeholder 3">
            <a:extLst>
              <a:ext uri="{FF2B5EF4-FFF2-40B4-BE49-F238E27FC236}">
                <a16:creationId xmlns:a16="http://schemas.microsoft.com/office/drawing/2014/main" id="{0AA74E57-8445-B4B1-CA6C-B7B59B7E9B6C}"/>
              </a:ext>
            </a:extLst>
          </p:cNvPr>
          <p:cNvSpPr txBox="1">
            <a:spLocks/>
          </p:cNvSpPr>
          <p:nvPr userDrawn="1"/>
        </p:nvSpPr>
        <p:spPr>
          <a:xfrm>
            <a:off x="8728383" y="6615953"/>
            <a:ext cx="3455894" cy="20634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© 2024 VKRAFT SOFTWARE SERVICES - ALL RIGHTS RESERVED.</a:t>
            </a:r>
          </a:p>
        </p:txBody>
      </p:sp>
      <p:pic>
        <p:nvPicPr>
          <p:cNvPr id="76" name="Google Shape;15;p20" descr="A black and yellow logo&#10;&#10;Description automatically generated">
            <a:extLst>
              <a:ext uri="{FF2B5EF4-FFF2-40B4-BE49-F238E27FC236}">
                <a16:creationId xmlns:a16="http://schemas.microsoft.com/office/drawing/2014/main" id="{1ED9493F-C035-0A89-49ED-908DAC358835}"/>
              </a:ext>
            </a:extLst>
          </p:cNvPr>
          <p:cNvPicPr preferRelativeResize="0"/>
          <p:nvPr userDrawn="1"/>
        </p:nvPicPr>
        <p:blipFill rotWithShape="1">
          <a:blip r:embed="rId8">
            <a:alphaModFix/>
          </a:blip>
          <a:srcRect/>
          <a:stretch/>
        </p:blipFill>
        <p:spPr>
          <a:xfrm>
            <a:off x="11470177" y="279"/>
            <a:ext cx="699575" cy="61688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47D7F3A-26AB-1F04-A4DE-E9681D48234C}"/>
              </a:ext>
            </a:extLst>
          </p:cNvPr>
          <p:cNvSpPr txBox="1"/>
          <p:nvPr userDrawn="1"/>
        </p:nvSpPr>
        <p:spPr>
          <a:xfrm>
            <a:off x="4169713" y="4690251"/>
            <a:ext cx="48109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Success Partners</a:t>
            </a:r>
          </a:p>
        </p:txBody>
      </p:sp>
    </p:spTree>
    <p:extLst>
      <p:ext uri="{BB962C8B-B14F-4D97-AF65-F5344CB8AC3E}">
        <p14:creationId xmlns:p14="http://schemas.microsoft.com/office/powerpoint/2010/main" val="1409319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99E0311-DAE0-F86C-B590-7D6D3ED526DE}"/>
              </a:ext>
            </a:extLst>
          </p:cNvPr>
          <p:cNvGrpSpPr/>
          <p:nvPr userDrawn="1"/>
        </p:nvGrpSpPr>
        <p:grpSpPr>
          <a:xfrm>
            <a:off x="939800" y="337294"/>
            <a:ext cx="10312400" cy="6183412"/>
            <a:chOff x="939800" y="337294"/>
            <a:chExt cx="10312400" cy="61834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0CAC4A-22D8-4169-E844-95F28B90A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800" y="337294"/>
              <a:ext cx="10312400" cy="6183412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4D563D-AEA1-7AE7-CB2B-6F6E56B63285}"/>
                </a:ext>
              </a:extLst>
            </p:cNvPr>
            <p:cNvGrpSpPr/>
            <p:nvPr/>
          </p:nvGrpSpPr>
          <p:grpSpPr>
            <a:xfrm>
              <a:off x="6423053" y="1208789"/>
              <a:ext cx="4378339" cy="4409596"/>
              <a:chOff x="6443373" y="873509"/>
              <a:chExt cx="4378339" cy="4409596"/>
            </a:xfrm>
          </p:grpSpPr>
          <p:sp>
            <p:nvSpPr>
              <p:cNvPr id="5" name="Google Shape;396;p11">
                <a:extLst>
                  <a:ext uri="{FF2B5EF4-FFF2-40B4-BE49-F238E27FC236}">
                    <a16:creationId xmlns:a16="http://schemas.microsoft.com/office/drawing/2014/main" id="{E5B0DC01-636F-CB07-C8E0-7C9474D07352}"/>
                  </a:ext>
                </a:extLst>
              </p:cNvPr>
              <p:cNvSpPr txBox="1"/>
              <p:nvPr/>
            </p:nvSpPr>
            <p:spPr>
              <a:xfrm>
                <a:off x="6443373" y="3344153"/>
                <a:ext cx="4378339" cy="19389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We travel with you as part of your business, taking the lead in promoting your brand to achieve new heights in the digital market.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00FF171-91B5-18A2-848D-39F2D1742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4888" y="873509"/>
                <a:ext cx="2536270" cy="25362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86039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ndara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sldNum" idx="12"/>
          </p:nvPr>
        </p:nvSpPr>
        <p:spPr>
          <a:xfrm>
            <a:off x="8435706" y="636949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ldNum" idx="12"/>
          </p:nvPr>
        </p:nvSpPr>
        <p:spPr>
          <a:xfrm>
            <a:off x="8435706" y="636949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ndara"/>
              <a:buNone/>
              <a:defRPr sz="4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endParaRPr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A4CC8-33AB-A893-49F9-972FFB186933}"/>
              </a:ext>
            </a:extLst>
          </p:cNvPr>
          <p:cNvSpPr txBox="1">
            <a:spLocks/>
          </p:cNvSpPr>
          <p:nvPr userDrawn="1"/>
        </p:nvSpPr>
        <p:spPr>
          <a:xfrm>
            <a:off x="5748626" y="6615954"/>
            <a:ext cx="694748" cy="20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</a:pPr>
            <a:fld id="{469DBFEA-8C59-4A80-BA74-E7B4F37587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buClrTx/>
                <a:buFontTx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9275A-65F6-234F-BFFD-614A768A5553}"/>
              </a:ext>
            </a:extLst>
          </p:cNvPr>
          <p:cNvSpPr txBox="1">
            <a:spLocks/>
          </p:cNvSpPr>
          <p:nvPr userDrawn="1"/>
        </p:nvSpPr>
        <p:spPr>
          <a:xfrm>
            <a:off x="8728383" y="6615954"/>
            <a:ext cx="3455894" cy="20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Tx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© 2024 VKRAFT SOFTWARE SERVICES - ALL RIGHTS RESERVED.</a:t>
            </a:r>
          </a:p>
        </p:txBody>
      </p:sp>
      <p:pic>
        <p:nvPicPr>
          <p:cNvPr id="15" name="Google Shape;15;p20" descr="A black and yellow logo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470177" y="279"/>
            <a:ext cx="699575" cy="61688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1" r:id="rId2"/>
    <p:sldLayoutId id="2147483682" r:id="rId3"/>
    <p:sldLayoutId id="2147483677" r:id="rId4"/>
    <p:sldLayoutId id="2147483680" r:id="rId5"/>
    <p:sldLayoutId id="2147483679" r:id="rId6"/>
    <p:sldLayoutId id="2147483649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78" r:id="rId15"/>
    <p:sldLayoutId id="214748366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raining.confluent.io/channeldetail/apache-kafka-fundamentals-and-accreditation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8300"/>
              </a:buClr>
              <a:buSzPts val="6000"/>
              <a:buFont typeface="Candara"/>
              <a:buNone/>
            </a:pPr>
            <a:r>
              <a:rPr lang="en-US" b="1" dirty="0">
                <a:solidFill>
                  <a:srgbClr val="FF8300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VKraft Software Services</a:t>
            </a:r>
            <a:endParaRPr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2" name="Google Shape;122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2400" b="1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b="1" dirty="0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Crafting Possibilities. Igniting Potential.</a:t>
            </a:r>
            <a:endParaRPr sz="2400" b="1" dirty="0">
              <a:solidFill>
                <a:schemeClr val="dk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11F30-4775-2653-321D-BF13D9833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4A44D8-431B-9280-D48E-A09DEBD3D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Offsets in Kafka</a:t>
            </a:r>
            <a:b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1" dirty="0"/>
              <a:t> 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39BFC0-A5E8-E750-0D11-1D0430E0D799}"/>
              </a:ext>
            </a:extLst>
          </p:cNvPr>
          <p:cNvSpPr txBox="1"/>
          <p:nvPr/>
        </p:nvSpPr>
        <p:spPr>
          <a:xfrm>
            <a:off x="357719" y="1252120"/>
            <a:ext cx="986396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message in a partition gets an id that is an incrementing integer, called an offset.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Offsets start at 0 and are incremented every time Kafka writes a message to a partition.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racks order and position of messages.</a:t>
            </a:r>
          </a:p>
        </p:txBody>
      </p:sp>
      <p:pic>
        <p:nvPicPr>
          <p:cNvPr id="4098" name="Picture 2" descr="Three partitions with offsets. Offsets are unique within a partition but not between partitions">
            <a:extLst>
              <a:ext uri="{FF2B5EF4-FFF2-40B4-BE49-F238E27FC236}">
                <a16:creationId xmlns:a16="http://schemas.microsoft.com/office/drawing/2014/main" id="{98F0D73E-E100-9F27-511C-432A5A0CD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68056"/>
            <a:ext cx="9863968" cy="330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063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F2EAC-85A9-D647-2E29-D70A9E76D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D2F156-F23E-E7B8-D902-5267FEE7B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/>
              <a:t>Brokers</a:t>
            </a:r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 Kafka</a:t>
            </a:r>
            <a:b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1" dirty="0"/>
              <a:t> 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7C597-A6FF-6CDA-99D5-073C10927C41}"/>
              </a:ext>
            </a:extLst>
          </p:cNvPr>
          <p:cNvSpPr txBox="1"/>
          <p:nvPr/>
        </p:nvSpPr>
        <p:spPr>
          <a:xfrm>
            <a:off x="357719" y="1252120"/>
            <a:ext cx="98639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ervers in a Kafka cluster.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 partitions and handle read/write requests.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Scalable and fault-tolerant.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95AF35A-BAB9-06CC-D703-1BE99574E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</a:blip>
          <a:srcRect/>
          <a:stretch/>
        </p:blipFill>
        <p:spPr bwMode="auto">
          <a:xfrm>
            <a:off x="-1" y="2498615"/>
            <a:ext cx="9863968" cy="407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18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AAC16-B854-DB81-C5DA-4970E115F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562A2CA-BD1B-C1D0-30E0-D51233077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Replication in Kafka</a:t>
            </a:r>
            <a:b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1" dirty="0"/>
              <a:t> 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11C799-4DB1-F2CF-FB27-CF284CA309C6}"/>
              </a:ext>
            </a:extLst>
          </p:cNvPr>
          <p:cNvSpPr txBox="1"/>
          <p:nvPr/>
        </p:nvSpPr>
        <p:spPr>
          <a:xfrm>
            <a:off x="357719" y="1252120"/>
            <a:ext cx="986396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copied across brokers (leader + followers).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Replication factor sets number of copies (e.g., 3).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 leader handles reads and writes.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Followers copy the leader’s data automatically.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the leader fails, a follower becomes the new leader.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586E98D-1384-6158-7E47-6F6E0D631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</a:blip>
          <a:srcRect/>
          <a:stretch/>
        </p:blipFill>
        <p:spPr bwMode="auto">
          <a:xfrm>
            <a:off x="-1" y="3268057"/>
            <a:ext cx="9863968" cy="330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936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B91A3-0B4A-171F-2F0E-634AA7F6B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9D0F2E6-27F7-93A7-ADFD-4B65C0276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Producers in Kafka</a:t>
            </a:r>
            <a:b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1" dirty="0"/>
              <a:t> 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56773-2C18-E398-39E6-965753D95C6D}"/>
              </a:ext>
            </a:extLst>
          </p:cNvPr>
          <p:cNvSpPr txBox="1"/>
          <p:nvPr/>
        </p:nvSpPr>
        <p:spPr>
          <a:xfrm>
            <a:off x="357719" y="1252120"/>
            <a:ext cx="98639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Application that </a:t>
            </a: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sends (produce) events</a:t>
            </a: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topics.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Decide which partition to send to (key-based or round-robin).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Decoupled from consumers.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6C10B1A-98C2-434F-F53C-420A390A1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</a:blip>
          <a:srcRect/>
          <a:stretch/>
        </p:blipFill>
        <p:spPr bwMode="auto">
          <a:xfrm>
            <a:off x="0" y="2498615"/>
            <a:ext cx="9863968" cy="407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924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1741F-96ED-FF10-A8CB-418DA5AB6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09727D-3E56-101A-5F7C-541D8AD70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/>
              <a:t>Consum</a:t>
            </a:r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ers in Kafka</a:t>
            </a:r>
            <a:b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1" dirty="0"/>
              <a:t> 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F2E483-3FCB-4FCB-9A55-120E7C64A834}"/>
              </a:ext>
            </a:extLst>
          </p:cNvPr>
          <p:cNvSpPr txBox="1"/>
          <p:nvPr/>
        </p:nvSpPr>
        <p:spPr>
          <a:xfrm>
            <a:off x="357719" y="1252120"/>
            <a:ext cx="986396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 Application that reads </a:t>
            </a: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event</a:t>
            </a: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from topics.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Consumers can read from one or more partitions within a topic, and from one or more topics.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Reading a message does not delete it. The message is still available to be read by any other consumer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6E90B7-B15C-E7B2-DC09-90AADF7D2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</a:blip>
          <a:srcRect/>
          <a:stretch/>
        </p:blipFill>
        <p:spPr bwMode="auto">
          <a:xfrm>
            <a:off x="-1" y="3268056"/>
            <a:ext cx="9863968" cy="330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107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70CA6-02D6-3527-9109-B989CBF2A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63D7D5-7F45-B550-EFDF-D247BE97A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/>
              <a:t>Consum</a:t>
            </a:r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 Groups in Kafka</a:t>
            </a:r>
            <a:b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1" dirty="0"/>
              <a:t> 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04435-8D0D-1A23-2E20-68C6AFA71847}"/>
              </a:ext>
            </a:extLst>
          </p:cNvPr>
          <p:cNvSpPr txBox="1"/>
          <p:nvPr/>
        </p:nvSpPr>
        <p:spPr>
          <a:xfrm>
            <a:off x="357719" y="1252120"/>
            <a:ext cx="98639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Multiple consumers working together.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partition assigned to one consumer in the group.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Rebalances if consumers are added/removed.</a:t>
            </a:r>
            <a:endParaRPr lang="en-US" sz="2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D98A216-1229-BC68-31C7-94486D94B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</a:blip>
          <a:srcRect/>
          <a:stretch/>
        </p:blipFill>
        <p:spPr bwMode="auto">
          <a:xfrm>
            <a:off x="0" y="2498615"/>
            <a:ext cx="9863968" cy="407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436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0CE99-3BA5-061D-CBFA-9B7FAF7D5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0238B4-0F66-7D0B-9A03-9CF451DF9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Kafka Zookeeper</a:t>
            </a:r>
            <a:b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1" dirty="0"/>
              <a:t> 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82488-D9F1-F196-A7E4-1493F332BBCE}"/>
              </a:ext>
            </a:extLst>
          </p:cNvPr>
          <p:cNvSpPr txBox="1"/>
          <p:nvPr/>
        </p:nvSpPr>
        <p:spPr>
          <a:xfrm>
            <a:off x="357719" y="1252120"/>
            <a:ext cx="98639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Manages Kafka cluster (brokers, topics, partitions).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Tracks leaders, replicas, consumer groups.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Future: Kafka will self-manage (KIP-500).</a:t>
            </a:r>
            <a:endParaRPr lang="en-US" sz="2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B55192A-EAD8-0259-9CFC-BA12C4D4A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</a:blip>
          <a:srcRect/>
          <a:stretch/>
        </p:blipFill>
        <p:spPr bwMode="auto">
          <a:xfrm>
            <a:off x="0" y="2498615"/>
            <a:ext cx="9863968" cy="407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388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68E10-B741-F8CF-3241-C82A1468D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A8623-92C0-65ED-7F60-03863F743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/>
              <a:t>Schema Registry</a:t>
            </a:r>
            <a:b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1" dirty="0"/>
              <a:t> 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59BF9D-20F9-51BD-78BB-81B037F347FA}"/>
              </a:ext>
            </a:extLst>
          </p:cNvPr>
          <p:cNvSpPr txBox="1"/>
          <p:nvPr/>
        </p:nvSpPr>
        <p:spPr>
          <a:xfrm>
            <a:off x="357719" y="1252120"/>
            <a:ext cx="986396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Schema Registry is a service that manages the structure (schema) of events in Kafka topics.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Ensuring producers and consumers agree on the format.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Producers and consumers check with it to avoid mismatches.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Supports formats like JSON, Avro, and Protobuf.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47FDEAC-B1EC-375F-6807-4E26F3667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</a:blip>
          <a:srcRect/>
          <a:stretch/>
        </p:blipFill>
        <p:spPr bwMode="auto">
          <a:xfrm>
            <a:off x="0" y="3268057"/>
            <a:ext cx="9863968" cy="330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495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3CD41-22D3-B434-2B02-2731D6C78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5938F75-6689-4C0E-F5EB-48A8E68504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/>
              <a:t>Why Use Schema Registry?</a:t>
            </a:r>
            <a:b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1" dirty="0"/>
              <a:t> 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602E59-C728-E3ED-58FC-9B3E21E7A0E2}"/>
              </a:ext>
            </a:extLst>
          </p:cNvPr>
          <p:cNvSpPr txBox="1"/>
          <p:nvPr/>
        </p:nvSpPr>
        <p:spPr>
          <a:xfrm>
            <a:off x="357719" y="1252120"/>
            <a:ext cx="98639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Consistency: Prevents mismatched data (e.g., missing fields).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Evolution: Updates schemas without breaking apps.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Efficiency: Stores schemas centrally, not in every message.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D8F9656-7188-64C2-187B-A8065518E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</a:blip>
          <a:srcRect/>
          <a:stretch/>
        </p:blipFill>
        <p:spPr bwMode="auto">
          <a:xfrm>
            <a:off x="-1" y="2498615"/>
            <a:ext cx="9863968" cy="407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618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A99AD-0538-BC47-D947-861630126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E28FFB-DDC7-0A4A-9FDB-B1FABBD03E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/>
              <a:t>Schema Format: JSON</a:t>
            </a:r>
            <a:b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1" dirty="0"/>
              <a:t> 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8F5707-BC0E-A4CA-3E17-93832C9AC12A}"/>
              </a:ext>
            </a:extLst>
          </p:cNvPr>
          <p:cNvSpPr txBox="1"/>
          <p:nvPr/>
        </p:nvSpPr>
        <p:spPr>
          <a:xfrm>
            <a:off x="357719" y="1252120"/>
            <a:ext cx="98639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It’s a plain text, human-readable (e.g., {"id": 1, "name": "Alice"}).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Schema Registry: Defines fields and types (e.g., int, string).</a:t>
            </a:r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461F2878-5ACB-48FF-2199-0D0E5F67B1FD}"/>
              </a:ext>
            </a:extLst>
          </p:cNvPr>
          <p:cNvSpPr/>
          <p:nvPr/>
        </p:nvSpPr>
        <p:spPr>
          <a:xfrm>
            <a:off x="357717" y="2217948"/>
            <a:ext cx="8046054" cy="4353760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"record"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"name</a:t>
            </a:r>
            <a:r>
              <a:rPr lang="en-US" sz="2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sz="2400">
                <a:solidFill>
                  <a:srgbClr val="CE9178"/>
                </a:solidFill>
                <a:latin typeface="Consolas" panose="020B0609020204030204" pitchFamily="49" charset="0"/>
              </a:rPr>
              <a:t>User</a:t>
            </a:r>
            <a:r>
              <a:rPr lang="en-US" sz="2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400" b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"fields"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{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{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“name"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"string"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en-US" sz="2400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516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4512-E0AE-3318-3D46-EFA609C4D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974" y="2277836"/>
            <a:ext cx="10390051" cy="230232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8300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to Apache Kafka Basics and Hands-On Practice</a:t>
            </a:r>
            <a:br>
              <a:rPr lang="en-US" b="1" dirty="0">
                <a:solidFill>
                  <a:srgbClr val="FF8300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solidFill>
                  <a:schemeClr val="bg2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Beginner’s Guide to Event Streaming with Kafka</a:t>
            </a:r>
            <a:endParaRPr lang="en-US" sz="2800" b="1" dirty="0">
              <a:solidFill>
                <a:srgbClr val="FF8300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35AFDE7-24E5-CD88-6B02-CA34C686B2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72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A5526-F564-8328-10C6-35B1DC5D5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9D6B20-AAA6-79D3-06D9-62AEB7FB9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/>
              <a:t>Schema Format: Avro</a:t>
            </a:r>
            <a:b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1" dirty="0"/>
              <a:t> 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305C6-AE2D-2963-96CB-1BC1B8FBCBF6}"/>
              </a:ext>
            </a:extLst>
          </p:cNvPr>
          <p:cNvSpPr txBox="1"/>
          <p:nvPr/>
        </p:nvSpPr>
        <p:spPr>
          <a:xfrm>
            <a:off x="357719" y="1252120"/>
            <a:ext cx="98639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using Binary format, compact and fast.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Schema Registry: Stores .</a:t>
            </a:r>
            <a:r>
              <a:rPr lang="en-US" sz="25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avsc</a:t>
            </a: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files (e.g., in Schema Package).</a:t>
            </a:r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A2331BA3-9FFC-AE53-9D31-9B5CD555BEDE}"/>
              </a:ext>
            </a:extLst>
          </p:cNvPr>
          <p:cNvSpPr/>
          <p:nvPr/>
        </p:nvSpPr>
        <p:spPr>
          <a:xfrm>
            <a:off x="357717" y="2217948"/>
            <a:ext cx="8046054" cy="4353760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"record"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"fields"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{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"int"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  {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“name"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"string"</a:t>
            </a: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]</a:t>
            </a:r>
          </a:p>
          <a:p>
            <a:pPr>
              <a:lnSpc>
                <a:spcPct val="150000"/>
              </a:lnSpc>
            </a:pPr>
            <a:r>
              <a:rPr lang="en-US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4829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D66FC-415C-A560-5F1C-DB2A435B1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70B366-4B3C-39E9-9018-5B91C20F1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/>
              <a:t>Schema Format: Protobuf</a:t>
            </a:r>
            <a:b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1" dirty="0"/>
              <a:t> 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469741-F754-A26E-D406-3844E140EFAB}"/>
              </a:ext>
            </a:extLst>
          </p:cNvPr>
          <p:cNvSpPr txBox="1"/>
          <p:nvPr/>
        </p:nvSpPr>
        <p:spPr>
          <a:xfrm>
            <a:off x="357719" y="1252120"/>
            <a:ext cx="98639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using Binary format, compact and fast.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Schema Registry: Stores .proto files (e.g., in Schema Package).</a:t>
            </a:r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D009ED63-BCE8-CF16-7A0D-E681DC44EBBE}"/>
              </a:ext>
            </a:extLst>
          </p:cNvPr>
          <p:cNvSpPr/>
          <p:nvPr/>
        </p:nvSpPr>
        <p:spPr>
          <a:xfrm>
            <a:off x="357717" y="2217948"/>
            <a:ext cx="8046054" cy="4353760"/>
          </a:xfrm>
          <a:prstGeom prst="foldedCorne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syntax</a:t>
            </a:r>
            <a:r>
              <a:rPr lang="en-IN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"proto3"</a:t>
            </a:r>
            <a:r>
              <a:rPr lang="en-IN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IN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IN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150000"/>
              </a:lnSpc>
            </a:pPr>
            <a:r>
              <a:rPr lang="en-IN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int32</a:t>
            </a:r>
            <a:r>
              <a:rPr lang="en-IN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id 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IN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IN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N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name </a:t>
            </a:r>
            <a:r>
              <a:rPr lang="en-IN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2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IN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IN" sz="2400" b="0" dirty="0">
                <a:solidFill>
                  <a:srgbClr val="FFFFFF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3059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2ED46-133A-60BA-38EC-109E1C8C3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FF2F5D-6A72-FD5B-3C3D-EF731833A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/>
              <a:t>Schema Compatibility Modes</a:t>
            </a:r>
            <a:b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1" dirty="0"/>
              <a:t> </a:t>
            </a:r>
            <a:endParaRPr lang="en-US" sz="2000" dirty="0"/>
          </a:p>
        </p:txBody>
      </p:sp>
      <p:pic>
        <p:nvPicPr>
          <p:cNvPr id="1026" name="Picture 2" descr="sr101-m10-06">
            <a:extLst>
              <a:ext uri="{FF2B5EF4-FFF2-40B4-BE49-F238E27FC236}">
                <a16:creationId xmlns:a16="http://schemas.microsoft.com/office/drawing/2014/main" id="{D947AD09-6315-CF61-E701-C863E03AA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21940"/>
            <a:ext cx="9863968" cy="294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AB9C6CB-E88B-51E9-2E1F-1121FB41D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</a:blip>
          <a:srcRect/>
          <a:stretch/>
        </p:blipFill>
        <p:spPr bwMode="auto">
          <a:xfrm>
            <a:off x="0" y="1252120"/>
            <a:ext cx="9863968" cy="294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788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8683-FD96-A798-BFC6-AF8C9C265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2B1C56-558F-23DA-DB5B-3C21CB941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Backward Compatibility</a:t>
            </a:r>
            <a:b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1" dirty="0"/>
              <a:t> 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AB814-D837-0CEE-3DA0-036ACA93F1D7}"/>
              </a:ext>
            </a:extLst>
          </p:cNvPr>
          <p:cNvSpPr txBox="1"/>
          <p:nvPr/>
        </p:nvSpPr>
        <p:spPr>
          <a:xfrm>
            <a:off x="357719" y="1252120"/>
            <a:ext cx="840377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a producer using the previous schema version sends records to Kafka the updated consumer client using new schema version will continue to work fine.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8E7394C-9F10-03D5-FB6E-017D609FF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2498615"/>
            <a:ext cx="8761489" cy="394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009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793B7-9C34-92AC-01C8-992534A52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FE474B-E3D7-3111-FB39-FF332100B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/>
              <a:t>For</a:t>
            </a:r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ward Compatibility</a:t>
            </a:r>
            <a:b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1" dirty="0"/>
              <a:t> 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46C7DC-F4D5-2B1D-2758-946D710CF8BF}"/>
              </a:ext>
            </a:extLst>
          </p:cNvPr>
          <p:cNvSpPr txBox="1"/>
          <p:nvPr/>
        </p:nvSpPr>
        <p:spPr>
          <a:xfrm>
            <a:off x="357719" y="1252120"/>
            <a:ext cx="840377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If a producer using the new schema version sends records to Kafka the updated consumer client using previous schema version will continue to work fine.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6AB7845-D1CE-25B0-053B-C675B0FCF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2498615"/>
            <a:ext cx="8761489" cy="407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385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91429-7EB4-9553-FB5E-1CE17B9E0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C4BC73-9E91-FF8F-30E7-F814448E4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/>
              <a:t>Full</a:t>
            </a:r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Compatibility</a:t>
            </a:r>
            <a:b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1" dirty="0"/>
              <a:t> 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489033-54BB-BE2C-B1C9-726DA6B2DE4D}"/>
              </a:ext>
            </a:extLst>
          </p:cNvPr>
          <p:cNvSpPr txBox="1"/>
          <p:nvPr/>
        </p:nvSpPr>
        <p:spPr>
          <a:xfrm>
            <a:off x="357719" y="1252120"/>
            <a:ext cx="84037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full compatibility every field in the schema has a default value, so the order of updating clients doesn’t matter—with either order both old and new consumers will continue to work properly.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730D596-78CC-E85E-994D-B98150A4A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" y="2883336"/>
            <a:ext cx="8711370" cy="368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482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CA84A-D09B-8763-D39D-772749786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07AF0E6-03B8-51F0-69D3-9BC2644CA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Introducing UI for Apache Kafka</a:t>
            </a:r>
            <a:b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B976B7-30A5-B0C9-8155-9C8E58D278D3}"/>
              </a:ext>
            </a:extLst>
          </p:cNvPr>
          <p:cNvSpPr txBox="1"/>
          <p:nvPr/>
        </p:nvSpPr>
        <p:spPr>
          <a:xfrm>
            <a:off x="357717" y="1600463"/>
            <a:ext cx="986396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Kafka UI?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graphical tool to manage Kafka without commands.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View topics, partitions, messages, and brokers easily.</a:t>
            </a:r>
          </a:p>
          <a:p>
            <a:endParaRPr lang="en-US" sz="2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Features</a:t>
            </a:r>
            <a:r>
              <a:rPr lang="en-US" sz="2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 and topic management.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Consumer group insights.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 monitoring and message visualization.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Inspect message data (keys, values, offsets).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Monitor broker health.</a:t>
            </a:r>
          </a:p>
        </p:txBody>
      </p:sp>
    </p:spTree>
    <p:extLst>
      <p:ext uri="{BB962C8B-B14F-4D97-AF65-F5344CB8AC3E}">
        <p14:creationId xmlns:p14="http://schemas.microsoft.com/office/powerpoint/2010/main" val="385501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E9FC6-C417-3E32-D25F-41A0A8B91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A83592-E2B8-D3AE-0308-90E39BF8C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/>
              <a:t>Kafka UI Interface</a:t>
            </a:r>
            <a:b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/>
          </a:p>
        </p:txBody>
      </p:sp>
      <p:pic>
        <p:nvPicPr>
          <p:cNvPr id="5122" name="Picture 2" descr="Interface">
            <a:extLst>
              <a:ext uri="{FF2B5EF4-FFF2-40B4-BE49-F238E27FC236}">
                <a16:creationId xmlns:a16="http://schemas.microsoft.com/office/drawing/2014/main" id="{B972C401-4871-DB55-E428-355C3C46C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17" y="1004414"/>
            <a:ext cx="11476566" cy="556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932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DBC90-C418-CA31-19C9-A82C2397E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5E4DA2-46EE-9DA8-8663-4DF1E9758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Q&amp;A - </a:t>
            </a:r>
            <a:r>
              <a:rPr lang="en-IN" sz="3600" dirty="0"/>
              <a:t>K</a:t>
            </a:r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afka </a:t>
            </a:r>
            <a:r>
              <a:rPr lang="en-IN" sz="3600" dirty="0"/>
              <a:t>C</a:t>
            </a:r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ertification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B4ED99-D78A-9448-5D13-A7B3B70A36ED}"/>
              </a:ext>
            </a:extLst>
          </p:cNvPr>
          <p:cNvSpPr txBox="1"/>
          <p:nvPr/>
        </p:nvSpPr>
        <p:spPr>
          <a:xfrm>
            <a:off x="357717" y="1839948"/>
            <a:ext cx="6696226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/>
            <a:r>
              <a:rPr lang="en-IN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Lets Complete Kafka Certification:</a:t>
            </a:r>
          </a:p>
          <a:p>
            <a:pPr marR="0" algn="l" rtl="0"/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hlinkClick r:id="rId2"/>
            </a:endParaRPr>
          </a:p>
          <a:p>
            <a:pPr marR="0" algn="l" rtl="0"/>
            <a:r>
              <a:rPr lang="en-IN" sz="2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https://training.confluent.io/channeldetail/apache-kafka-fundamentals-and-accreditation</a:t>
            </a:r>
            <a:endParaRPr lang="en-IN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A670312-5EE3-8500-2240-82569F7C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957943" y="206828"/>
            <a:ext cx="12502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48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8D73FE-7B59-920E-8F0E-2C454A872B3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897906" y="6153802"/>
            <a:ext cx="3455894" cy="20413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Calibri" panose="020F0502020204030204" pitchFamily="34" charset="0"/>
              </a:rPr>
              <a:t>© 2024 VKRAFT SOFTWARE SERVICES -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AF3BDC-20FC-21CF-1973-59C47F4544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9DBFEA-8C59-4A80-BA74-E7B4F37587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39D741-D064-091C-5FA6-E7C030DE4E47}"/>
              </a:ext>
            </a:extLst>
          </p:cNvPr>
          <p:cNvGrpSpPr/>
          <p:nvPr/>
        </p:nvGrpSpPr>
        <p:grpSpPr>
          <a:xfrm>
            <a:off x="1041400" y="337294"/>
            <a:ext cx="10312400" cy="6183412"/>
            <a:chOff x="939800" y="337294"/>
            <a:chExt cx="10312400" cy="61834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6CBBBE-AA21-64FC-CA8A-8AF4E7C16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800" y="337294"/>
              <a:ext cx="10312400" cy="6183412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90209A5-EEC8-533F-BBF9-20642E3FFB1B}"/>
                </a:ext>
              </a:extLst>
            </p:cNvPr>
            <p:cNvGrpSpPr/>
            <p:nvPr/>
          </p:nvGrpSpPr>
          <p:grpSpPr>
            <a:xfrm>
              <a:off x="6423053" y="1208789"/>
              <a:ext cx="4378339" cy="4224930"/>
              <a:chOff x="6443373" y="873509"/>
              <a:chExt cx="4378339" cy="4224930"/>
            </a:xfrm>
          </p:grpSpPr>
          <p:sp>
            <p:nvSpPr>
              <p:cNvPr id="47" name="Google Shape;396;p11">
                <a:extLst>
                  <a:ext uri="{FF2B5EF4-FFF2-40B4-BE49-F238E27FC236}">
                    <a16:creationId xmlns:a16="http://schemas.microsoft.com/office/drawing/2014/main" id="{E3ED309B-77AC-CDA1-82FA-27B93A120BF5}"/>
                  </a:ext>
                </a:extLst>
              </p:cNvPr>
              <p:cNvSpPr txBox="1"/>
              <p:nvPr/>
            </p:nvSpPr>
            <p:spPr>
              <a:xfrm>
                <a:off x="6443373" y="3344153"/>
                <a:ext cx="4378339" cy="17542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Calibri"/>
                    <a:cs typeface="Calibri"/>
                  </a:rPr>
                  <a:t>We travel with you as part of your business, taking the lead in promoting your brand to achieve new heights in the digital market.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 pitchFamily="34" charset="0"/>
                  <a:ea typeface="Calibri"/>
                  <a:cs typeface="Calibri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C6424BD-5FAD-8DC3-0BD3-2B890D2EF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94888" y="873509"/>
                <a:ext cx="2536270" cy="25362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78769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BD6BE-32DB-3D4E-F6CD-50ECB244B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86C495-6E07-9073-E290-8DA2B6E09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8" y="177435"/>
            <a:ext cx="5452532" cy="775494"/>
          </a:xfrm>
        </p:spPr>
        <p:txBody>
          <a:bodyPr/>
          <a:lstStyle/>
          <a:p>
            <a:r>
              <a:rPr lang="en-IN" dirty="0"/>
              <a:t>Content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B313E5-0916-A5DC-5383-D76DDF118549}"/>
              </a:ext>
            </a:extLst>
          </p:cNvPr>
          <p:cNvSpPr txBox="1"/>
          <p:nvPr/>
        </p:nvSpPr>
        <p:spPr>
          <a:xfrm>
            <a:off x="357718" y="1197620"/>
            <a:ext cx="633699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Apache Kafka?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Core Kafka 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Schema Registry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Use Schema Registry?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Schema Compatibility Modes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UI for Apache Kafka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Kafka certification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Certification and Q&amp;A.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4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158B2-C702-BF9F-BF12-B35DE0DCA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39F591-5EED-BDB5-0BDB-B5DCFD55A2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7675940" cy="965828"/>
          </a:xfrm>
        </p:spPr>
        <p:txBody>
          <a:bodyPr>
            <a:normAutofit/>
          </a:bodyPr>
          <a:lstStyle/>
          <a:p>
            <a:r>
              <a:rPr lang="en-IN" sz="3600" dirty="0"/>
              <a:t>What is Apache Kafka?</a:t>
            </a:r>
            <a:br>
              <a:rPr lang="en-IN" sz="3600" dirty="0"/>
            </a:br>
            <a:r>
              <a:rPr lang="en-IN" sz="2000" b="1" dirty="0"/>
              <a:t> 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80BE1C-8DC7-8BCF-D3C3-2F3ABC7B82E7}"/>
              </a:ext>
            </a:extLst>
          </p:cNvPr>
          <p:cNvSpPr txBox="1"/>
          <p:nvPr/>
        </p:nvSpPr>
        <p:spPr>
          <a:xfrm>
            <a:off x="357717" y="1252120"/>
            <a:ext cx="7273168" cy="345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Apache Kafka is an open-source event streaming platform that collects, stores, and processes real-time data streams at scale.</a:t>
            </a:r>
          </a:p>
          <a:p>
            <a:pPr marL="571500" indent="-5715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It’s designed to handle large amounts of data efficiently and reliably.</a:t>
            </a:r>
          </a:p>
          <a:p>
            <a:pPr marL="571500" indent="-571500">
              <a:lnSpc>
                <a:spcPts val="336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by companies like LinkedIn, PayPal, Uber, and Netflix to process trillions of events daily.</a:t>
            </a:r>
            <a:endParaRPr lang="en-US" sz="25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DM Sans"/>
            </a:endParaRP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387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A2BB9-951D-85DD-5BE0-8293D1D8F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4B2BD5-EAB2-EF90-F7AA-DEDF816CD8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10419140" cy="965828"/>
          </a:xfrm>
        </p:spPr>
        <p:txBody>
          <a:bodyPr>
            <a:normAutofit/>
          </a:bodyPr>
          <a:lstStyle/>
          <a:p>
            <a:r>
              <a:rPr lang="en-IN" sz="3100" dirty="0"/>
              <a:t>Pinterest uses Kafka to handle 40M events/s</a:t>
            </a:r>
            <a:br>
              <a:rPr lang="en-IN" sz="3600" dirty="0"/>
            </a:br>
            <a:r>
              <a:rPr lang="en-IN" sz="2000" b="1" dirty="0"/>
              <a:t> </a:t>
            </a:r>
            <a:endParaRPr lang="en-US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D219E30-4CBE-C3C6-AB43-9EE783A7F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2120"/>
            <a:ext cx="10419140" cy="531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39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83F0C-80F3-1283-6869-B257FBBBB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C19AFB-7489-C568-3090-43A6053D3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/>
              <a:t>Core Kafka Concepts Overview</a:t>
            </a:r>
            <a:b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1" dirty="0"/>
              <a:t> 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16CDAE-FCFB-BACC-E0B6-7F67829D8F61}"/>
              </a:ext>
            </a:extLst>
          </p:cNvPr>
          <p:cNvSpPr txBox="1"/>
          <p:nvPr/>
        </p:nvSpPr>
        <p:spPr>
          <a:xfrm>
            <a:off x="912890" y="1252120"/>
            <a:ext cx="518311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Events/Messages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Brokers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Consumers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Consumer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Zookeeper</a:t>
            </a:r>
          </a:p>
        </p:txBody>
      </p:sp>
    </p:spTree>
    <p:extLst>
      <p:ext uri="{BB962C8B-B14F-4D97-AF65-F5344CB8AC3E}">
        <p14:creationId xmlns:p14="http://schemas.microsoft.com/office/powerpoint/2010/main" val="2672901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436B6-7555-5C46-90AA-B1E2689E7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3EAE94-11F9-36AC-45C6-001C93ADD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Events/Messages in Kafka</a:t>
            </a:r>
            <a:b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1" dirty="0"/>
              <a:t> 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CCEC1E-4FD5-7039-B476-741338514CFA}"/>
              </a:ext>
            </a:extLst>
          </p:cNvPr>
          <p:cNvSpPr txBox="1"/>
          <p:nvPr/>
        </p:nvSpPr>
        <p:spPr>
          <a:xfrm>
            <a:off x="357719" y="1252120"/>
            <a:ext cx="98639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 event is a record of something that has happened.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It’s a combination of a notification (something occurred) and state (details about what occurred).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Stored as binary data (e.g., JSON, Avro).</a:t>
            </a:r>
          </a:p>
        </p:txBody>
      </p:sp>
      <p:pic>
        <p:nvPicPr>
          <p:cNvPr id="4098" name="Picture 2" descr="A Kafka message consisting of key, value, timestamp, compression type, and headers.">
            <a:extLst>
              <a:ext uri="{FF2B5EF4-FFF2-40B4-BE49-F238E27FC236}">
                <a16:creationId xmlns:a16="http://schemas.microsoft.com/office/drawing/2014/main" id="{EF2ED527-3D90-4CA6-47D5-23B2F3374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883336"/>
            <a:ext cx="9863968" cy="372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835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9147A-3D56-852C-513E-A18C6F75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5A995B5-8103-DA68-89BD-29D114324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Topics in Kafka</a:t>
            </a:r>
            <a:b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1" dirty="0"/>
              <a:t> 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015C09-022D-129F-6644-B2539DA91587}"/>
              </a:ext>
            </a:extLst>
          </p:cNvPr>
          <p:cNvSpPr txBox="1"/>
          <p:nvPr/>
        </p:nvSpPr>
        <p:spPr>
          <a:xfrm>
            <a:off x="357719" y="1252120"/>
            <a:ext cx="8655652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 topic is a named category or container where Kafka stores similar events.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It’s like a logbook that keeps growing as new events are added.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Topics are append-only: New events go at the end.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Events are immutable: Once written, they can’t be changed.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Durable: </a:t>
            </a: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stays until you set it to expire</a:t>
            </a: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(default: 7 days).</a:t>
            </a:r>
          </a:p>
        </p:txBody>
      </p:sp>
      <p:pic>
        <p:nvPicPr>
          <p:cNvPr id="2051" name="Picture 3" descr="A Kafka topic containing messages, each with a unique offset.">
            <a:extLst>
              <a:ext uri="{FF2B5EF4-FFF2-40B4-BE49-F238E27FC236}">
                <a16:creationId xmlns:a16="http://schemas.microsoft.com/office/drawing/2014/main" id="{1E901735-33B1-7F09-2AF6-2E639FDC1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" y="4037498"/>
            <a:ext cx="9008686" cy="253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741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41490-8806-785A-4A23-846E87FD7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023332-B924-3AB7-8861-1AFADA46E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7" y="286292"/>
            <a:ext cx="8046054" cy="965828"/>
          </a:xfrm>
        </p:spPr>
        <p:txBody>
          <a:bodyPr>
            <a:normAutofit/>
          </a:bodyPr>
          <a:lstStyle/>
          <a:p>
            <a:r>
              <a:rPr lang="en-IN" sz="3600" dirty="0"/>
              <a:t>Partition</a:t>
            </a:r>
            <a: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 in Kafka</a:t>
            </a:r>
            <a:br>
              <a:rPr lang="en-IN" sz="3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2000" b="1" dirty="0"/>
              <a:t> </a:t>
            </a:r>
            <a:endParaRPr lang="en-US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A569FA-DF9F-9D79-F082-1F10532CCE50}"/>
              </a:ext>
            </a:extLst>
          </p:cNvPr>
          <p:cNvSpPr txBox="1"/>
          <p:nvPr/>
        </p:nvSpPr>
        <p:spPr>
          <a:xfrm>
            <a:off x="357719" y="1252120"/>
            <a:ext cx="98639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 partition is a way to split a topic into smaller pieces so they can be spread across multiple nodes in a Kafka cluster for better scaling.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Messages with same key go to same partition.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key = round-robin distribution.</a:t>
            </a:r>
          </a:p>
        </p:txBody>
      </p:sp>
      <p:pic>
        <p:nvPicPr>
          <p:cNvPr id="3078" name="Picture 6" descr="Messages without keys being sent across partitions while messages with the same keys are sent to the same partition">
            <a:extLst>
              <a:ext uri="{FF2B5EF4-FFF2-40B4-BE49-F238E27FC236}">
                <a16:creationId xmlns:a16="http://schemas.microsoft.com/office/drawing/2014/main" id="{DC8537EF-6B9F-0877-BBA6-17765522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3336"/>
            <a:ext cx="12192000" cy="368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233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e Them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264553"/>
      </a:accent1>
      <a:accent2>
        <a:srgbClr val="289D8E"/>
      </a:accent2>
      <a:accent3>
        <a:srgbClr val="E9C369"/>
      </a:accent3>
      <a:accent4>
        <a:srgbClr val="F3A260"/>
      </a:accent4>
      <a:accent5>
        <a:srgbClr val="E76F50"/>
      </a:accent5>
      <a:accent6>
        <a:srgbClr val="A3A4A5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8366</TotalTime>
  <Words>1136</Words>
  <Application>Microsoft Office PowerPoint</Application>
  <PresentationFormat>Widescreen</PresentationFormat>
  <Paragraphs>138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Candara</vt:lpstr>
      <vt:lpstr>Calibri</vt:lpstr>
      <vt:lpstr>Consolas</vt:lpstr>
      <vt:lpstr>Century Gothic</vt:lpstr>
      <vt:lpstr>Office Theme</vt:lpstr>
      <vt:lpstr>VKraft Software Services</vt:lpstr>
      <vt:lpstr>Introduction to Apache Kafka Basics and Hands-On Practice A Beginner’s Guide to Event Streaming with Kafka</vt:lpstr>
      <vt:lpstr>Content </vt:lpstr>
      <vt:lpstr>What is Apache Kafka?  </vt:lpstr>
      <vt:lpstr>Pinterest uses Kafka to handle 40M events/s  </vt:lpstr>
      <vt:lpstr>Core Kafka Concepts Overview  </vt:lpstr>
      <vt:lpstr>Events/Messages in Kafka  </vt:lpstr>
      <vt:lpstr>Topics in Kafka  </vt:lpstr>
      <vt:lpstr>Partitions in Kafka  </vt:lpstr>
      <vt:lpstr>Offsets in Kafka  </vt:lpstr>
      <vt:lpstr>Brokers in Kafka  </vt:lpstr>
      <vt:lpstr>Replication in Kafka  </vt:lpstr>
      <vt:lpstr>Producers in Kafka  </vt:lpstr>
      <vt:lpstr>Consumers in Kafka  </vt:lpstr>
      <vt:lpstr>Consumer Groups in Kafka  </vt:lpstr>
      <vt:lpstr>Kafka Zookeeper  </vt:lpstr>
      <vt:lpstr>Schema Registry  </vt:lpstr>
      <vt:lpstr>Why Use Schema Registry?  </vt:lpstr>
      <vt:lpstr>Schema Format: JSON  </vt:lpstr>
      <vt:lpstr>Schema Format: Avro  </vt:lpstr>
      <vt:lpstr>Schema Format: Protobuf  </vt:lpstr>
      <vt:lpstr>Schema Compatibility Modes  </vt:lpstr>
      <vt:lpstr>Backward Compatibility  </vt:lpstr>
      <vt:lpstr>Forward Compatibility  </vt:lpstr>
      <vt:lpstr>Full Compatibility  </vt:lpstr>
      <vt:lpstr>Introducing UI for Apache Kafka </vt:lpstr>
      <vt:lpstr>Kafka UI Interface </vt:lpstr>
      <vt:lpstr> Q&amp;A - Kafka Certification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Babasaheb Abasaheb Udamale</dc:creator>
  <cp:lastModifiedBy>Danish Shaikh</cp:lastModifiedBy>
  <cp:revision>214</cp:revision>
  <dcterms:created xsi:type="dcterms:W3CDTF">2024-06-06T13:52:12Z</dcterms:created>
  <dcterms:modified xsi:type="dcterms:W3CDTF">2025-03-11T10:42:24Z</dcterms:modified>
</cp:coreProperties>
</file>